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712" r:id="rId6"/>
  </p:sldMasterIdLst>
  <p:notesMasterIdLst>
    <p:notesMasterId r:id="rId28"/>
  </p:notesMasterIdLst>
  <p:sldIdLst>
    <p:sldId id="256" r:id="rId7"/>
    <p:sldId id="463" r:id="rId8"/>
    <p:sldId id="357" r:id="rId9"/>
    <p:sldId id="347" r:id="rId10"/>
    <p:sldId id="446" r:id="rId11"/>
    <p:sldId id="475" r:id="rId12"/>
    <p:sldId id="374" r:id="rId13"/>
    <p:sldId id="1050" r:id="rId14"/>
    <p:sldId id="2652" r:id="rId15"/>
    <p:sldId id="2624" r:id="rId16"/>
    <p:sldId id="2703" r:id="rId17"/>
    <p:sldId id="2627" r:id="rId18"/>
    <p:sldId id="2639" r:id="rId19"/>
    <p:sldId id="2704" r:id="rId20"/>
    <p:sldId id="2631" r:id="rId21"/>
    <p:sldId id="2632" r:id="rId22"/>
    <p:sldId id="2651" r:id="rId23"/>
    <p:sldId id="344" r:id="rId24"/>
    <p:sldId id="360" r:id="rId25"/>
    <p:sldId id="270" r:id="rId26"/>
    <p:sldId id="1229" r:id="rId2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ocument preambles" id="{4FC76B0A-0EA5-4EDC-AC4B-790D6AC373C1}">
          <p14:sldIdLst>
            <p14:sldId id="256"/>
          </p14:sldIdLst>
        </p14:section>
        <p14:section name="Intro and chapter slides" id="{0EF7B0B4-3BF0-4471-9A59-44888649BDEB}">
          <p14:sldIdLst>
            <p14:sldId id="463"/>
            <p14:sldId id="357"/>
            <p14:sldId id="347"/>
            <p14:sldId id="446"/>
            <p14:sldId id="475"/>
            <p14:sldId id="374"/>
            <p14:sldId id="1050"/>
            <p14:sldId id="2652"/>
            <p14:sldId id="2624"/>
            <p14:sldId id="2703"/>
            <p14:sldId id="2627"/>
            <p14:sldId id="2639"/>
            <p14:sldId id="2704"/>
            <p14:sldId id="2631"/>
            <p14:sldId id="2632"/>
            <p14:sldId id="2651"/>
            <p14:sldId id="344"/>
            <p14:sldId id="360"/>
            <p14:sldId id="270"/>
            <p14:sldId id="122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dolf Krammer (RK 2020)" initials="RK(2" lastIdx="2" clrIdx="0">
    <p:extLst>
      <p:ext uri="{19B8F6BF-5375-455C-9EA6-DF929625EA0E}">
        <p15:presenceInfo xmlns:p15="http://schemas.microsoft.com/office/powerpoint/2012/main" userId="S::rudolf.krammer@ntsretail.com::b58427eb-f693-4298-9040-8f754677a978" providerId="AD"/>
      </p:ext>
    </p:extLst>
  </p:cmAuthor>
  <p:cmAuthor id="2" name="Khaireel Mohamed (KHMOH 4560)" initials="KM(4" lastIdx="3" clrIdx="1">
    <p:extLst>
      <p:ext uri="{19B8F6BF-5375-455C-9EA6-DF929625EA0E}">
        <p15:presenceInfo xmlns:p15="http://schemas.microsoft.com/office/powerpoint/2012/main" userId="S::khaireel.mohamed@ntsretail.com::9e2e6892-65db-4838-8b78-06e36e405b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7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14" autoAdjust="0"/>
    <p:restoredTop sz="94660"/>
  </p:normalViewPr>
  <p:slideViewPr>
    <p:cSldViewPr snapToGrid="0">
      <p:cViewPr varScale="1">
        <p:scale>
          <a:sx n="114" d="100"/>
          <a:sy n="114" d="100"/>
        </p:scale>
        <p:origin x="708" y="9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1-22T09:34:52.904"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4F7C5-F524-41E9-9570-000537D42D8F}" type="datetimeFigureOut">
              <a:rPr lang="de-AT" smtClean="0"/>
              <a:t>03.05.2019</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55D01-E758-4BCF-A2D5-6FEB41BB74D4}" type="slidenum">
              <a:rPr lang="de-AT" smtClean="0"/>
              <a:t>‹#›</a:t>
            </a:fld>
            <a:endParaRPr lang="de-AT"/>
          </a:p>
        </p:txBody>
      </p:sp>
    </p:spTree>
    <p:extLst>
      <p:ext uri="{BB962C8B-B14F-4D97-AF65-F5344CB8AC3E}">
        <p14:creationId xmlns:p14="http://schemas.microsoft.com/office/powerpoint/2010/main" val="1729274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56D36955-BC22-4F3E-BB5F-6CFFEF872DEC}" type="slidenum">
              <a:rPr lang="en-US" smtClean="0"/>
              <a:t>4</a:t>
            </a:fld>
            <a:endParaRPr lang="en-US"/>
          </a:p>
        </p:txBody>
      </p:sp>
    </p:spTree>
    <p:extLst>
      <p:ext uri="{BB962C8B-B14F-4D97-AF65-F5344CB8AC3E}">
        <p14:creationId xmlns:p14="http://schemas.microsoft.com/office/powerpoint/2010/main" val="297136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endParaRPr lang="de-AT" dirty="0"/>
          </a:p>
        </p:txBody>
      </p:sp>
      <p:sp>
        <p:nvSpPr>
          <p:cNvPr id="4" name="Slide Number Placeholder 3"/>
          <p:cNvSpPr>
            <a:spLocks noGrp="1"/>
          </p:cNvSpPr>
          <p:nvPr>
            <p:ph type="sldNum" sz="quarter" idx="10"/>
          </p:nvPr>
        </p:nvSpPr>
        <p:spPr/>
        <p:txBody>
          <a:bodyPr/>
          <a:lstStyle/>
          <a:p>
            <a:fld id="{56D36955-BC22-4F3E-BB5F-6CFFEF872DEC}" type="slidenum">
              <a:rPr lang="en-US" smtClean="0"/>
              <a:t>5</a:t>
            </a:fld>
            <a:endParaRPr lang="en-US"/>
          </a:p>
        </p:txBody>
      </p:sp>
    </p:spTree>
    <p:extLst>
      <p:ext uri="{BB962C8B-B14F-4D97-AF65-F5344CB8AC3E}">
        <p14:creationId xmlns:p14="http://schemas.microsoft.com/office/powerpoint/2010/main" val="67614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everything</a:t>
            </a:r>
            <a:r>
              <a:rPr lang="de-DE" dirty="0"/>
              <a:t> </a:t>
            </a:r>
            <a:r>
              <a:rPr lang="de-DE" dirty="0" err="1"/>
              <a:t>to</a:t>
            </a:r>
            <a:r>
              <a:rPr lang="de-DE" dirty="0"/>
              <a:t> </a:t>
            </a:r>
            <a:r>
              <a:rPr lang="de-DE" dirty="0" err="1"/>
              <a:t>edit</a:t>
            </a:r>
            <a:endParaRPr lang="de-DE" dirty="0"/>
          </a:p>
          <a:p>
            <a:r>
              <a:rPr lang="de-DE" dirty="0"/>
              <a:t>7 Uhr</a:t>
            </a:r>
          </a:p>
        </p:txBody>
      </p:sp>
      <p:sp>
        <p:nvSpPr>
          <p:cNvPr id="4" name="Slide Number Placeholder 3"/>
          <p:cNvSpPr>
            <a:spLocks noGrp="1"/>
          </p:cNvSpPr>
          <p:nvPr>
            <p:ph type="sldNum" sz="quarter" idx="10"/>
          </p:nvPr>
        </p:nvSpPr>
        <p:spPr/>
        <p:txBody>
          <a:bodyPr/>
          <a:lstStyle/>
          <a:p>
            <a:fld id="{56D36955-BC22-4F3E-BB5F-6CFFEF872DEC}" type="slidenum">
              <a:rPr lang="en-US" smtClean="0"/>
              <a:t>6</a:t>
            </a:fld>
            <a:endParaRPr lang="en-US"/>
          </a:p>
        </p:txBody>
      </p:sp>
    </p:spTree>
    <p:extLst>
      <p:ext uri="{BB962C8B-B14F-4D97-AF65-F5344CB8AC3E}">
        <p14:creationId xmlns:p14="http://schemas.microsoft.com/office/powerpoint/2010/main" val="270500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143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cap="all" dirty="0">
              <a:latin typeface="Times" panose="02020603050405020304" pitchFamily="18" charset="0"/>
              <a:cs typeface="Times" panose="02020603050405020304" pitchFamily="18" charset="0"/>
            </a:endParaRPr>
          </a:p>
        </p:txBody>
      </p:sp>
      <p:sp>
        <p:nvSpPr>
          <p:cNvPr id="4" name="Slide Number Placeholder 3"/>
          <p:cNvSpPr>
            <a:spLocks noGrp="1"/>
          </p:cNvSpPr>
          <p:nvPr>
            <p:ph type="sldNum" sz="quarter" idx="10"/>
          </p:nvPr>
        </p:nvSpPr>
        <p:spPr/>
        <p:txBody>
          <a:bodyPr/>
          <a:lstStyle/>
          <a:p>
            <a:fld id="{A9422658-ED31-436E-8F65-4602A6C8656E}" type="slidenum">
              <a:rPr lang="de-AT" smtClean="0"/>
              <a:t>21</a:t>
            </a:fld>
            <a:endParaRPr lang="de-AT"/>
          </a:p>
        </p:txBody>
      </p:sp>
    </p:spTree>
    <p:extLst>
      <p:ext uri="{BB962C8B-B14F-4D97-AF65-F5344CB8AC3E}">
        <p14:creationId xmlns:p14="http://schemas.microsoft.com/office/powerpoint/2010/main" val="363756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981ED7-C586-49C5-A3BE-C7F5998D3FEB}"/>
              </a:ext>
            </a:extLst>
          </p:cNvPr>
          <p:cNvGrpSpPr/>
          <p:nvPr userDrawn="1"/>
        </p:nvGrpSpPr>
        <p:grpSpPr>
          <a:xfrm>
            <a:off x="1633178" y="2960948"/>
            <a:ext cx="8925644" cy="936104"/>
            <a:chOff x="1319578" y="2955661"/>
            <a:chExt cx="8925644" cy="936104"/>
          </a:xfrm>
        </p:grpSpPr>
        <p:sp>
          <p:nvSpPr>
            <p:cNvPr id="4" name="Rectangle 3">
              <a:extLst>
                <a:ext uri="{FF2B5EF4-FFF2-40B4-BE49-F238E27FC236}">
                  <a16:creationId xmlns:a16="http://schemas.microsoft.com/office/drawing/2014/main" id="{A933ECAE-4CB4-4800-82CF-088BC09DCB10}"/>
                </a:ext>
              </a:extLst>
            </p:cNvPr>
            <p:cNvSpPr/>
            <p:nvPr userDrawn="1"/>
          </p:nvSpPr>
          <p:spPr>
            <a:xfrm>
              <a:off x="1319578" y="2955661"/>
              <a:ext cx="936104" cy="936104"/>
            </a:xfrm>
            <a:prstGeom prst="rect">
              <a:avLst/>
            </a:prstGeom>
            <a:solidFill>
              <a:srgbClr val="E17000"/>
            </a:solidFill>
            <a:ln>
              <a:solidFill>
                <a:srgbClr val="E1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tangle 4">
              <a:extLst>
                <a:ext uri="{FF2B5EF4-FFF2-40B4-BE49-F238E27FC236}">
                  <a16:creationId xmlns:a16="http://schemas.microsoft.com/office/drawing/2014/main" id="{687D9B46-15CD-4D23-B946-1B5702140EA7}"/>
                </a:ext>
              </a:extLst>
            </p:cNvPr>
            <p:cNvSpPr/>
            <p:nvPr userDrawn="1"/>
          </p:nvSpPr>
          <p:spPr>
            <a:xfrm>
              <a:off x="2651168" y="2955661"/>
              <a:ext cx="936104" cy="936104"/>
            </a:xfrm>
            <a:prstGeom prst="rect">
              <a:avLst/>
            </a:prstGeom>
            <a:solidFill>
              <a:srgbClr val="58595B"/>
            </a:solidFill>
            <a:ln>
              <a:solidFill>
                <a:srgbClr val="585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tangle 5">
              <a:extLst>
                <a:ext uri="{FF2B5EF4-FFF2-40B4-BE49-F238E27FC236}">
                  <a16:creationId xmlns:a16="http://schemas.microsoft.com/office/drawing/2014/main" id="{C637A855-7543-4A49-A1B6-41ACD1756FCF}"/>
                </a:ext>
              </a:extLst>
            </p:cNvPr>
            <p:cNvSpPr/>
            <p:nvPr userDrawn="1"/>
          </p:nvSpPr>
          <p:spPr>
            <a:xfrm>
              <a:off x="3982758" y="2955661"/>
              <a:ext cx="936104" cy="936104"/>
            </a:xfrm>
            <a:prstGeom prst="rect">
              <a:avLst/>
            </a:prstGeom>
            <a:solidFill>
              <a:srgbClr val="B1B3B6"/>
            </a:solidFill>
            <a:ln>
              <a:solidFill>
                <a:srgbClr val="B1B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Rectangle 6">
              <a:extLst>
                <a:ext uri="{FF2B5EF4-FFF2-40B4-BE49-F238E27FC236}">
                  <a16:creationId xmlns:a16="http://schemas.microsoft.com/office/drawing/2014/main" id="{5A4F86ED-B36F-40E1-B1D7-E09B1A75794D}"/>
                </a:ext>
              </a:extLst>
            </p:cNvPr>
            <p:cNvSpPr/>
            <p:nvPr userDrawn="1"/>
          </p:nvSpPr>
          <p:spPr>
            <a:xfrm>
              <a:off x="5314348" y="2955661"/>
              <a:ext cx="936104" cy="936104"/>
            </a:xfrm>
            <a:prstGeom prst="rect">
              <a:avLst/>
            </a:prstGeom>
            <a:solidFill>
              <a:srgbClr val="DCDDDE"/>
            </a:solidFill>
            <a:ln>
              <a:solidFill>
                <a:srgbClr val="DCDD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tangle 7">
              <a:extLst>
                <a:ext uri="{FF2B5EF4-FFF2-40B4-BE49-F238E27FC236}">
                  <a16:creationId xmlns:a16="http://schemas.microsoft.com/office/drawing/2014/main" id="{B99D86D5-F1B6-416E-8E02-59CAA91027C6}"/>
                </a:ext>
              </a:extLst>
            </p:cNvPr>
            <p:cNvSpPr/>
            <p:nvPr userDrawn="1"/>
          </p:nvSpPr>
          <p:spPr>
            <a:xfrm>
              <a:off x="7977528" y="2955661"/>
              <a:ext cx="936104" cy="936104"/>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tangle 8">
              <a:extLst>
                <a:ext uri="{FF2B5EF4-FFF2-40B4-BE49-F238E27FC236}">
                  <a16:creationId xmlns:a16="http://schemas.microsoft.com/office/drawing/2014/main" id="{50C99BA0-033D-4983-A026-E74B93EFA98A}"/>
                </a:ext>
              </a:extLst>
            </p:cNvPr>
            <p:cNvSpPr/>
            <p:nvPr userDrawn="1"/>
          </p:nvSpPr>
          <p:spPr>
            <a:xfrm>
              <a:off x="6645938" y="2955661"/>
              <a:ext cx="936104" cy="936104"/>
            </a:xfrm>
            <a:prstGeom prst="rect">
              <a:avLst/>
            </a:prstGeom>
            <a:solidFill>
              <a:srgbClr val="FDDCC8"/>
            </a:solidFill>
            <a:ln>
              <a:solidFill>
                <a:srgbClr val="FDD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tangle 9">
              <a:extLst>
                <a:ext uri="{FF2B5EF4-FFF2-40B4-BE49-F238E27FC236}">
                  <a16:creationId xmlns:a16="http://schemas.microsoft.com/office/drawing/2014/main" id="{E451C6E4-F308-4A37-8005-CD93284374A7}"/>
                </a:ext>
              </a:extLst>
            </p:cNvPr>
            <p:cNvSpPr/>
            <p:nvPr userDrawn="1"/>
          </p:nvSpPr>
          <p:spPr>
            <a:xfrm>
              <a:off x="9309118" y="2955661"/>
              <a:ext cx="936104" cy="936104"/>
            </a:xfrm>
            <a:prstGeom prst="rect">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1" name="TextBox 10">
            <a:extLst>
              <a:ext uri="{FF2B5EF4-FFF2-40B4-BE49-F238E27FC236}">
                <a16:creationId xmlns:a16="http://schemas.microsoft.com/office/drawing/2014/main" id="{580D8C70-A15D-4C0D-B160-1D5A9231A15E}"/>
              </a:ext>
            </a:extLst>
          </p:cNvPr>
          <p:cNvSpPr txBox="1"/>
          <p:nvPr userDrawn="1"/>
        </p:nvSpPr>
        <p:spPr>
          <a:xfrm>
            <a:off x="0" y="1589516"/>
            <a:ext cx="12192000" cy="523220"/>
          </a:xfrm>
          <a:prstGeom prst="rect">
            <a:avLst/>
          </a:prstGeom>
          <a:noFill/>
        </p:spPr>
        <p:txBody>
          <a:bodyPr wrap="square" rtlCol="0">
            <a:spAutoFit/>
          </a:bodyPr>
          <a:lstStyle/>
          <a:p>
            <a:pPr algn="ctr"/>
            <a:r>
              <a:rPr lang="de-DE" sz="2800" b="1" dirty="0"/>
              <a:t>NTS Retail color palette</a:t>
            </a:r>
            <a:endParaRPr lang="de-AT" sz="2800" b="1" dirty="0"/>
          </a:p>
        </p:txBody>
      </p:sp>
      <p:sp>
        <p:nvSpPr>
          <p:cNvPr id="12" name="TextBox 11">
            <a:extLst>
              <a:ext uri="{FF2B5EF4-FFF2-40B4-BE49-F238E27FC236}">
                <a16:creationId xmlns:a16="http://schemas.microsoft.com/office/drawing/2014/main" id="{203E0BB8-CEDF-419C-AF33-0D275BA55489}"/>
              </a:ext>
            </a:extLst>
          </p:cNvPr>
          <p:cNvSpPr txBox="1"/>
          <p:nvPr userDrawn="1"/>
        </p:nvSpPr>
        <p:spPr>
          <a:xfrm>
            <a:off x="1633178" y="4324171"/>
            <a:ext cx="936104" cy="261610"/>
          </a:xfrm>
          <a:prstGeom prst="rect">
            <a:avLst/>
          </a:prstGeom>
          <a:noFill/>
        </p:spPr>
        <p:txBody>
          <a:bodyPr wrap="square" rtlCol="0">
            <a:spAutoFit/>
          </a:bodyPr>
          <a:lstStyle/>
          <a:p>
            <a:r>
              <a:rPr lang="de-DE" sz="1050" dirty="0"/>
              <a:t>225 112 0</a:t>
            </a:r>
            <a:endParaRPr lang="de-AT" sz="1050" dirty="0"/>
          </a:p>
        </p:txBody>
      </p:sp>
      <p:sp>
        <p:nvSpPr>
          <p:cNvPr id="13" name="TextBox 12">
            <a:extLst>
              <a:ext uri="{FF2B5EF4-FFF2-40B4-BE49-F238E27FC236}">
                <a16:creationId xmlns:a16="http://schemas.microsoft.com/office/drawing/2014/main" id="{E83AB798-1F38-4EEB-97EF-28795AFB27A6}"/>
              </a:ext>
            </a:extLst>
          </p:cNvPr>
          <p:cNvSpPr txBox="1"/>
          <p:nvPr userDrawn="1"/>
        </p:nvSpPr>
        <p:spPr>
          <a:xfrm>
            <a:off x="691714" y="4322743"/>
            <a:ext cx="555974" cy="261610"/>
          </a:xfrm>
          <a:prstGeom prst="rect">
            <a:avLst/>
          </a:prstGeom>
          <a:noFill/>
        </p:spPr>
        <p:txBody>
          <a:bodyPr wrap="square" rtlCol="0">
            <a:spAutoFit/>
          </a:bodyPr>
          <a:lstStyle/>
          <a:p>
            <a:r>
              <a:rPr lang="de-DE" sz="1050" dirty="0"/>
              <a:t>RGB</a:t>
            </a:r>
            <a:endParaRPr lang="de-AT" sz="1050" dirty="0"/>
          </a:p>
        </p:txBody>
      </p:sp>
      <p:sp>
        <p:nvSpPr>
          <p:cNvPr id="14" name="TextBox 13">
            <a:extLst>
              <a:ext uri="{FF2B5EF4-FFF2-40B4-BE49-F238E27FC236}">
                <a16:creationId xmlns:a16="http://schemas.microsoft.com/office/drawing/2014/main" id="{8F151517-A9E3-4DEA-B51E-4296EA004D6B}"/>
              </a:ext>
            </a:extLst>
          </p:cNvPr>
          <p:cNvSpPr txBox="1"/>
          <p:nvPr userDrawn="1"/>
        </p:nvSpPr>
        <p:spPr>
          <a:xfrm>
            <a:off x="2964768" y="4322743"/>
            <a:ext cx="936104" cy="261610"/>
          </a:xfrm>
          <a:prstGeom prst="rect">
            <a:avLst/>
          </a:prstGeom>
          <a:noFill/>
        </p:spPr>
        <p:txBody>
          <a:bodyPr wrap="square" rtlCol="0">
            <a:spAutoFit/>
          </a:bodyPr>
          <a:lstStyle/>
          <a:p>
            <a:r>
              <a:rPr lang="de-DE" sz="1050" dirty="0"/>
              <a:t>88 89 91</a:t>
            </a:r>
            <a:endParaRPr lang="de-AT" sz="1050" dirty="0"/>
          </a:p>
        </p:txBody>
      </p:sp>
      <p:sp>
        <p:nvSpPr>
          <p:cNvPr id="15" name="TextBox 14">
            <a:extLst>
              <a:ext uri="{FF2B5EF4-FFF2-40B4-BE49-F238E27FC236}">
                <a16:creationId xmlns:a16="http://schemas.microsoft.com/office/drawing/2014/main" id="{79944AF8-0FD1-4316-B41C-8E8AA19A444D}"/>
              </a:ext>
            </a:extLst>
          </p:cNvPr>
          <p:cNvSpPr txBox="1"/>
          <p:nvPr userDrawn="1"/>
        </p:nvSpPr>
        <p:spPr>
          <a:xfrm>
            <a:off x="4296358" y="4323933"/>
            <a:ext cx="936104" cy="261610"/>
          </a:xfrm>
          <a:prstGeom prst="rect">
            <a:avLst/>
          </a:prstGeom>
          <a:noFill/>
        </p:spPr>
        <p:txBody>
          <a:bodyPr wrap="square" rtlCol="0">
            <a:spAutoFit/>
          </a:bodyPr>
          <a:lstStyle/>
          <a:p>
            <a:r>
              <a:rPr lang="de-DE" sz="1050" dirty="0"/>
              <a:t>177 179 182</a:t>
            </a:r>
            <a:endParaRPr lang="de-AT" sz="1050" dirty="0"/>
          </a:p>
        </p:txBody>
      </p:sp>
      <p:sp>
        <p:nvSpPr>
          <p:cNvPr id="16" name="TextBox 15">
            <a:extLst>
              <a:ext uri="{FF2B5EF4-FFF2-40B4-BE49-F238E27FC236}">
                <a16:creationId xmlns:a16="http://schemas.microsoft.com/office/drawing/2014/main" id="{2F370C44-1AF1-4DE9-9E46-393430AA0A02}"/>
              </a:ext>
            </a:extLst>
          </p:cNvPr>
          <p:cNvSpPr txBox="1"/>
          <p:nvPr userDrawn="1"/>
        </p:nvSpPr>
        <p:spPr>
          <a:xfrm>
            <a:off x="5627948" y="4322743"/>
            <a:ext cx="936104" cy="261610"/>
          </a:xfrm>
          <a:prstGeom prst="rect">
            <a:avLst/>
          </a:prstGeom>
          <a:noFill/>
        </p:spPr>
        <p:txBody>
          <a:bodyPr wrap="square" rtlCol="0">
            <a:spAutoFit/>
          </a:bodyPr>
          <a:lstStyle/>
          <a:p>
            <a:r>
              <a:rPr lang="de-DE" sz="1050" dirty="0"/>
              <a:t>220 221 222</a:t>
            </a:r>
            <a:endParaRPr lang="de-AT" sz="1050" dirty="0"/>
          </a:p>
        </p:txBody>
      </p:sp>
      <p:sp>
        <p:nvSpPr>
          <p:cNvPr id="17" name="TextBox 16">
            <a:extLst>
              <a:ext uri="{FF2B5EF4-FFF2-40B4-BE49-F238E27FC236}">
                <a16:creationId xmlns:a16="http://schemas.microsoft.com/office/drawing/2014/main" id="{DE1378BB-98C3-4DCA-8C65-7C11E46BF1BD}"/>
              </a:ext>
            </a:extLst>
          </p:cNvPr>
          <p:cNvSpPr txBox="1"/>
          <p:nvPr userDrawn="1"/>
        </p:nvSpPr>
        <p:spPr>
          <a:xfrm>
            <a:off x="6959538" y="4322743"/>
            <a:ext cx="936104" cy="261610"/>
          </a:xfrm>
          <a:prstGeom prst="rect">
            <a:avLst/>
          </a:prstGeom>
          <a:noFill/>
        </p:spPr>
        <p:txBody>
          <a:bodyPr wrap="square" rtlCol="0">
            <a:spAutoFit/>
          </a:bodyPr>
          <a:lstStyle/>
          <a:p>
            <a:r>
              <a:rPr lang="de-DE" sz="1050" dirty="0"/>
              <a:t>253 220 200</a:t>
            </a:r>
            <a:endParaRPr lang="de-AT" sz="1050" dirty="0"/>
          </a:p>
        </p:txBody>
      </p:sp>
      <p:sp>
        <p:nvSpPr>
          <p:cNvPr id="18" name="TextBox 17">
            <a:extLst>
              <a:ext uri="{FF2B5EF4-FFF2-40B4-BE49-F238E27FC236}">
                <a16:creationId xmlns:a16="http://schemas.microsoft.com/office/drawing/2014/main" id="{E30C4B95-E66D-40B8-84F5-2E0EE1C6BDF9}"/>
              </a:ext>
            </a:extLst>
          </p:cNvPr>
          <p:cNvSpPr txBox="1"/>
          <p:nvPr userDrawn="1"/>
        </p:nvSpPr>
        <p:spPr>
          <a:xfrm>
            <a:off x="8291128" y="4322743"/>
            <a:ext cx="936104" cy="261610"/>
          </a:xfrm>
          <a:prstGeom prst="rect">
            <a:avLst/>
          </a:prstGeom>
          <a:noFill/>
        </p:spPr>
        <p:txBody>
          <a:bodyPr wrap="square" rtlCol="0">
            <a:spAutoFit/>
          </a:bodyPr>
          <a:lstStyle/>
          <a:p>
            <a:r>
              <a:rPr lang="de-DE" sz="1050" dirty="0"/>
              <a:t>0 0 0</a:t>
            </a:r>
            <a:endParaRPr lang="de-AT" sz="1050" dirty="0"/>
          </a:p>
        </p:txBody>
      </p:sp>
      <p:sp>
        <p:nvSpPr>
          <p:cNvPr id="19" name="TextBox 18">
            <a:extLst>
              <a:ext uri="{FF2B5EF4-FFF2-40B4-BE49-F238E27FC236}">
                <a16:creationId xmlns:a16="http://schemas.microsoft.com/office/drawing/2014/main" id="{B7D61ADC-638D-47FE-BD8A-DE55C89AE65C}"/>
              </a:ext>
            </a:extLst>
          </p:cNvPr>
          <p:cNvSpPr txBox="1"/>
          <p:nvPr userDrawn="1"/>
        </p:nvSpPr>
        <p:spPr>
          <a:xfrm>
            <a:off x="9622718" y="4322743"/>
            <a:ext cx="936104" cy="261610"/>
          </a:xfrm>
          <a:prstGeom prst="rect">
            <a:avLst/>
          </a:prstGeom>
          <a:noFill/>
        </p:spPr>
        <p:txBody>
          <a:bodyPr wrap="square" rtlCol="0">
            <a:spAutoFit/>
          </a:bodyPr>
          <a:lstStyle/>
          <a:p>
            <a:r>
              <a:rPr lang="de-DE" sz="1050" dirty="0"/>
              <a:t>255 255 255</a:t>
            </a:r>
            <a:endParaRPr lang="de-AT" sz="1050" dirty="0"/>
          </a:p>
        </p:txBody>
      </p:sp>
    </p:spTree>
    <p:extLst>
      <p:ext uri="{BB962C8B-B14F-4D97-AF65-F5344CB8AC3E}">
        <p14:creationId xmlns:p14="http://schemas.microsoft.com/office/powerpoint/2010/main" val="1299497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chapter/Title v1 left">
    <p:spTree>
      <p:nvGrpSpPr>
        <p:cNvPr id="1" name=""/>
        <p:cNvGrpSpPr/>
        <p:nvPr/>
      </p:nvGrpSpPr>
      <p:grpSpPr>
        <a:xfrm>
          <a:off x="0" y="0"/>
          <a:ext cx="0" cy="0"/>
          <a:chOff x="0" y="0"/>
          <a:chExt cx="0" cy="0"/>
        </a:xfrm>
      </p:grpSpPr>
      <p:sp>
        <p:nvSpPr>
          <p:cNvPr id="4" name="Freeform 151"/>
          <p:cNvSpPr>
            <a:spLocks noGrp="1" noEditPoints="1"/>
          </p:cNvSpPr>
          <p:nvPr>
            <p:ph type="pic" sz="quarter" idx="16"/>
          </p:nvPr>
        </p:nvSpPr>
        <p:spPr bwMode="auto">
          <a:xfrm>
            <a:off x="0" y="0"/>
            <a:ext cx="6413689" cy="6848984"/>
          </a:xfrm>
          <a:custGeom>
            <a:avLst/>
            <a:gdLst>
              <a:gd name="T0" fmla="*/ 700 w 1439"/>
              <a:gd name="T1" fmla="*/ 73 h 1539"/>
              <a:gd name="T2" fmla="*/ 697 w 1439"/>
              <a:gd name="T3" fmla="*/ 44 h 1539"/>
              <a:gd name="T4" fmla="*/ 710 w 1439"/>
              <a:gd name="T5" fmla="*/ 17 h 1539"/>
              <a:gd name="T6" fmla="*/ 0 w 1439"/>
              <a:gd name="T7" fmla="*/ 0 h 1539"/>
              <a:gd name="T8" fmla="*/ 437 w 1439"/>
              <a:gd name="T9" fmla="*/ 1539 h 1539"/>
              <a:gd name="T10" fmla="*/ 679 w 1439"/>
              <a:gd name="T11" fmla="*/ 1479 h 1539"/>
              <a:gd name="T12" fmla="*/ 761 w 1439"/>
              <a:gd name="T13" fmla="*/ 1378 h 1539"/>
              <a:gd name="T14" fmla="*/ 829 w 1439"/>
              <a:gd name="T15" fmla="*/ 1267 h 1539"/>
              <a:gd name="T16" fmla="*/ 882 w 1439"/>
              <a:gd name="T17" fmla="*/ 1151 h 1539"/>
              <a:gd name="T18" fmla="*/ 921 w 1439"/>
              <a:gd name="T19" fmla="*/ 1028 h 1539"/>
              <a:gd name="T20" fmla="*/ 945 w 1439"/>
              <a:gd name="T21" fmla="*/ 900 h 1539"/>
              <a:gd name="T22" fmla="*/ 953 w 1439"/>
              <a:gd name="T23" fmla="*/ 769 h 1539"/>
              <a:gd name="T24" fmla="*/ 929 w 1439"/>
              <a:gd name="T25" fmla="*/ 542 h 1539"/>
              <a:gd name="T26" fmla="*/ 856 w 1439"/>
              <a:gd name="T27" fmla="*/ 327 h 1539"/>
              <a:gd name="T28" fmla="*/ 740 w 1439"/>
              <a:gd name="T29" fmla="*/ 131 h 1539"/>
              <a:gd name="T30" fmla="*/ 1315 w 1439"/>
              <a:gd name="T31" fmla="*/ 179 h 1539"/>
              <a:gd name="T32" fmla="*/ 1225 w 1439"/>
              <a:gd name="T33" fmla="*/ 0 h 1539"/>
              <a:gd name="T34" fmla="*/ 1192 w 1439"/>
              <a:gd name="T35" fmla="*/ 181 h 1539"/>
              <a:gd name="T36" fmla="*/ 1266 w 1439"/>
              <a:gd name="T37" fmla="*/ 380 h 1539"/>
              <a:gd name="T38" fmla="*/ 1263 w 1439"/>
              <a:gd name="T39" fmla="*/ 410 h 1539"/>
              <a:gd name="T40" fmla="*/ 1248 w 1439"/>
              <a:gd name="T41" fmla="*/ 436 h 1539"/>
              <a:gd name="T42" fmla="*/ 1221 w 1439"/>
              <a:gd name="T43" fmla="*/ 451 h 1539"/>
              <a:gd name="T44" fmla="*/ 1176 w 1439"/>
              <a:gd name="T45" fmla="*/ 447 h 1539"/>
              <a:gd name="T46" fmla="*/ 1145 w 1439"/>
              <a:gd name="T47" fmla="*/ 409 h 1539"/>
              <a:gd name="T48" fmla="*/ 1097 w 1439"/>
              <a:gd name="T49" fmla="*/ 274 h 1539"/>
              <a:gd name="T50" fmla="*/ 1036 w 1439"/>
              <a:gd name="T51" fmla="*/ 144 h 1539"/>
              <a:gd name="T52" fmla="*/ 960 w 1439"/>
              <a:gd name="T53" fmla="*/ 23 h 1539"/>
              <a:gd name="T54" fmla="*/ 802 w 1439"/>
              <a:gd name="T55" fmla="*/ 11 h 1539"/>
              <a:gd name="T56" fmla="*/ 869 w 1439"/>
              <a:gd name="T57" fmla="*/ 98 h 1539"/>
              <a:gd name="T58" fmla="*/ 935 w 1439"/>
              <a:gd name="T59" fmla="*/ 207 h 1539"/>
              <a:gd name="T60" fmla="*/ 989 w 1439"/>
              <a:gd name="T61" fmla="*/ 321 h 1539"/>
              <a:gd name="T62" fmla="*/ 1031 w 1439"/>
              <a:gd name="T63" fmla="*/ 441 h 1539"/>
              <a:gd name="T64" fmla="*/ 1059 w 1439"/>
              <a:gd name="T65" fmla="*/ 565 h 1539"/>
              <a:gd name="T66" fmla="*/ 1074 w 1439"/>
              <a:gd name="T67" fmla="*/ 692 h 1539"/>
              <a:gd name="T68" fmla="*/ 1077 w 1439"/>
              <a:gd name="T69" fmla="*/ 823 h 1539"/>
              <a:gd name="T70" fmla="*/ 1064 w 1439"/>
              <a:gd name="T71" fmla="*/ 953 h 1539"/>
              <a:gd name="T72" fmla="*/ 1036 w 1439"/>
              <a:gd name="T73" fmla="*/ 1082 h 1539"/>
              <a:gd name="T74" fmla="*/ 996 w 1439"/>
              <a:gd name="T75" fmla="*/ 1205 h 1539"/>
              <a:gd name="T76" fmla="*/ 940 w 1439"/>
              <a:gd name="T77" fmla="*/ 1323 h 1539"/>
              <a:gd name="T78" fmla="*/ 874 w 1439"/>
              <a:gd name="T79" fmla="*/ 1434 h 1539"/>
              <a:gd name="T80" fmla="*/ 794 w 1439"/>
              <a:gd name="T81" fmla="*/ 1539 h 1539"/>
              <a:gd name="T82" fmla="*/ 1052 w 1439"/>
              <a:gd name="T83" fmla="*/ 1364 h 1539"/>
              <a:gd name="T84" fmla="*/ 1146 w 1439"/>
              <a:gd name="T85" fmla="*/ 1127 h 1539"/>
              <a:gd name="T86" fmla="*/ 1191 w 1439"/>
              <a:gd name="T87" fmla="*/ 873 h 1539"/>
              <a:gd name="T88" fmla="*/ 1198 w 1439"/>
              <a:gd name="T89" fmla="*/ 750 h 1539"/>
              <a:gd name="T90" fmla="*/ 1213 w 1439"/>
              <a:gd name="T91" fmla="*/ 725 h 1539"/>
              <a:gd name="T92" fmla="*/ 1239 w 1439"/>
              <a:gd name="T93" fmla="*/ 709 h 1539"/>
              <a:gd name="T94" fmla="*/ 1270 w 1439"/>
              <a:gd name="T95" fmla="*/ 708 h 1539"/>
              <a:gd name="T96" fmla="*/ 1297 w 1439"/>
              <a:gd name="T97" fmla="*/ 721 h 1539"/>
              <a:gd name="T98" fmla="*/ 1314 w 1439"/>
              <a:gd name="T99" fmla="*/ 745 h 1539"/>
              <a:gd name="T100" fmla="*/ 1319 w 1439"/>
              <a:gd name="T101" fmla="*/ 820 h 1539"/>
              <a:gd name="T102" fmla="*/ 1287 w 1439"/>
              <a:gd name="T103" fmla="*/ 1074 h 1539"/>
              <a:gd name="T104" fmla="*/ 1212 w 1439"/>
              <a:gd name="T105" fmla="*/ 1315 h 1539"/>
              <a:gd name="T106" fmla="*/ 1095 w 1439"/>
              <a:gd name="T107" fmla="*/ 1539 h 1539"/>
              <a:gd name="T108" fmla="*/ 1269 w 1439"/>
              <a:gd name="T109" fmla="*/ 1459 h 1539"/>
              <a:gd name="T110" fmla="*/ 1331 w 1439"/>
              <a:gd name="T111" fmla="*/ 1321 h 1539"/>
              <a:gd name="T112" fmla="*/ 1380 w 1439"/>
              <a:gd name="T113" fmla="*/ 1181 h 1539"/>
              <a:gd name="T114" fmla="*/ 1422 w 1439"/>
              <a:gd name="T115" fmla="*/ 994 h 1539"/>
              <a:gd name="T116" fmla="*/ 1439 w 1439"/>
              <a:gd name="T117" fmla="*/ 742 h 1539"/>
              <a:gd name="T118" fmla="*/ 1412 w 1439"/>
              <a:gd name="T119" fmla="*/ 490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9" h="1539">
                <a:moveTo>
                  <a:pt x="712" y="96"/>
                </a:moveTo>
                <a:lnTo>
                  <a:pt x="707" y="90"/>
                </a:lnTo>
                <a:lnTo>
                  <a:pt x="704" y="85"/>
                </a:lnTo>
                <a:lnTo>
                  <a:pt x="702" y="79"/>
                </a:lnTo>
                <a:lnTo>
                  <a:pt x="700" y="73"/>
                </a:lnTo>
                <a:lnTo>
                  <a:pt x="697" y="68"/>
                </a:lnTo>
                <a:lnTo>
                  <a:pt x="697" y="61"/>
                </a:lnTo>
                <a:lnTo>
                  <a:pt x="696" y="56"/>
                </a:lnTo>
                <a:lnTo>
                  <a:pt x="697" y="49"/>
                </a:lnTo>
                <a:lnTo>
                  <a:pt x="697" y="44"/>
                </a:lnTo>
                <a:lnTo>
                  <a:pt x="700" y="38"/>
                </a:lnTo>
                <a:lnTo>
                  <a:pt x="702" y="32"/>
                </a:lnTo>
                <a:lnTo>
                  <a:pt x="704" y="27"/>
                </a:lnTo>
                <a:lnTo>
                  <a:pt x="707" y="21"/>
                </a:lnTo>
                <a:lnTo>
                  <a:pt x="710" y="17"/>
                </a:lnTo>
                <a:lnTo>
                  <a:pt x="715" y="11"/>
                </a:lnTo>
                <a:lnTo>
                  <a:pt x="719" y="7"/>
                </a:lnTo>
                <a:lnTo>
                  <a:pt x="726" y="4"/>
                </a:lnTo>
                <a:lnTo>
                  <a:pt x="731" y="0"/>
                </a:lnTo>
                <a:lnTo>
                  <a:pt x="0" y="0"/>
                </a:lnTo>
                <a:lnTo>
                  <a:pt x="0" y="1539"/>
                </a:lnTo>
                <a:lnTo>
                  <a:pt x="163" y="1539"/>
                </a:lnTo>
                <a:lnTo>
                  <a:pt x="269" y="1539"/>
                </a:lnTo>
                <a:lnTo>
                  <a:pt x="418" y="1539"/>
                </a:lnTo>
                <a:lnTo>
                  <a:pt x="437" y="1539"/>
                </a:lnTo>
                <a:lnTo>
                  <a:pt x="622" y="1539"/>
                </a:lnTo>
                <a:lnTo>
                  <a:pt x="633" y="1528"/>
                </a:lnTo>
                <a:lnTo>
                  <a:pt x="642" y="1518"/>
                </a:lnTo>
                <a:lnTo>
                  <a:pt x="661" y="1499"/>
                </a:lnTo>
                <a:lnTo>
                  <a:pt x="679" y="1479"/>
                </a:lnTo>
                <a:lnTo>
                  <a:pt x="696" y="1460"/>
                </a:lnTo>
                <a:lnTo>
                  <a:pt x="714" y="1440"/>
                </a:lnTo>
                <a:lnTo>
                  <a:pt x="730" y="1420"/>
                </a:lnTo>
                <a:lnTo>
                  <a:pt x="746" y="1399"/>
                </a:lnTo>
                <a:lnTo>
                  <a:pt x="761" y="1378"/>
                </a:lnTo>
                <a:lnTo>
                  <a:pt x="775" y="1356"/>
                </a:lnTo>
                <a:lnTo>
                  <a:pt x="789" y="1334"/>
                </a:lnTo>
                <a:lnTo>
                  <a:pt x="803" y="1313"/>
                </a:lnTo>
                <a:lnTo>
                  <a:pt x="816" y="1290"/>
                </a:lnTo>
                <a:lnTo>
                  <a:pt x="829" y="1267"/>
                </a:lnTo>
                <a:lnTo>
                  <a:pt x="841" y="1245"/>
                </a:lnTo>
                <a:lnTo>
                  <a:pt x="852" y="1221"/>
                </a:lnTo>
                <a:lnTo>
                  <a:pt x="863" y="1198"/>
                </a:lnTo>
                <a:lnTo>
                  <a:pt x="872" y="1175"/>
                </a:lnTo>
                <a:lnTo>
                  <a:pt x="882" y="1151"/>
                </a:lnTo>
                <a:lnTo>
                  <a:pt x="892" y="1126"/>
                </a:lnTo>
                <a:lnTo>
                  <a:pt x="899" y="1102"/>
                </a:lnTo>
                <a:lnTo>
                  <a:pt x="907" y="1077"/>
                </a:lnTo>
                <a:lnTo>
                  <a:pt x="915" y="1053"/>
                </a:lnTo>
                <a:lnTo>
                  <a:pt x="921" y="1028"/>
                </a:lnTo>
                <a:lnTo>
                  <a:pt x="928" y="1003"/>
                </a:lnTo>
                <a:lnTo>
                  <a:pt x="933" y="977"/>
                </a:lnTo>
                <a:lnTo>
                  <a:pt x="937" y="952"/>
                </a:lnTo>
                <a:lnTo>
                  <a:pt x="942" y="926"/>
                </a:lnTo>
                <a:lnTo>
                  <a:pt x="945" y="900"/>
                </a:lnTo>
                <a:lnTo>
                  <a:pt x="948" y="874"/>
                </a:lnTo>
                <a:lnTo>
                  <a:pt x="950" y="848"/>
                </a:lnTo>
                <a:lnTo>
                  <a:pt x="951" y="821"/>
                </a:lnTo>
                <a:lnTo>
                  <a:pt x="952" y="796"/>
                </a:lnTo>
                <a:lnTo>
                  <a:pt x="953" y="769"/>
                </a:lnTo>
                <a:lnTo>
                  <a:pt x="952" y="723"/>
                </a:lnTo>
                <a:lnTo>
                  <a:pt x="949" y="677"/>
                </a:lnTo>
                <a:lnTo>
                  <a:pt x="944" y="631"/>
                </a:lnTo>
                <a:lnTo>
                  <a:pt x="937" y="587"/>
                </a:lnTo>
                <a:lnTo>
                  <a:pt x="929" y="542"/>
                </a:lnTo>
                <a:lnTo>
                  <a:pt x="918" y="497"/>
                </a:lnTo>
                <a:lnTo>
                  <a:pt x="905" y="454"/>
                </a:lnTo>
                <a:lnTo>
                  <a:pt x="891" y="411"/>
                </a:lnTo>
                <a:lnTo>
                  <a:pt x="875" y="369"/>
                </a:lnTo>
                <a:lnTo>
                  <a:pt x="856" y="327"/>
                </a:lnTo>
                <a:lnTo>
                  <a:pt x="837" y="286"/>
                </a:lnTo>
                <a:lnTo>
                  <a:pt x="814" y="246"/>
                </a:lnTo>
                <a:lnTo>
                  <a:pt x="791" y="207"/>
                </a:lnTo>
                <a:lnTo>
                  <a:pt x="767" y="168"/>
                </a:lnTo>
                <a:lnTo>
                  <a:pt x="740" y="131"/>
                </a:lnTo>
                <a:lnTo>
                  <a:pt x="712" y="96"/>
                </a:lnTo>
                <a:close/>
                <a:moveTo>
                  <a:pt x="1358" y="290"/>
                </a:moveTo>
                <a:lnTo>
                  <a:pt x="1344" y="253"/>
                </a:lnTo>
                <a:lnTo>
                  <a:pt x="1330" y="216"/>
                </a:lnTo>
                <a:lnTo>
                  <a:pt x="1315" y="179"/>
                </a:lnTo>
                <a:lnTo>
                  <a:pt x="1299" y="143"/>
                </a:lnTo>
                <a:lnTo>
                  <a:pt x="1282" y="106"/>
                </a:lnTo>
                <a:lnTo>
                  <a:pt x="1263" y="71"/>
                </a:lnTo>
                <a:lnTo>
                  <a:pt x="1244" y="35"/>
                </a:lnTo>
                <a:lnTo>
                  <a:pt x="1225" y="0"/>
                </a:lnTo>
                <a:lnTo>
                  <a:pt x="1094" y="0"/>
                </a:lnTo>
                <a:lnTo>
                  <a:pt x="1121" y="44"/>
                </a:lnTo>
                <a:lnTo>
                  <a:pt x="1147" y="88"/>
                </a:lnTo>
                <a:lnTo>
                  <a:pt x="1171" y="135"/>
                </a:lnTo>
                <a:lnTo>
                  <a:pt x="1192" y="181"/>
                </a:lnTo>
                <a:lnTo>
                  <a:pt x="1213" y="229"/>
                </a:lnTo>
                <a:lnTo>
                  <a:pt x="1232" y="276"/>
                </a:lnTo>
                <a:lnTo>
                  <a:pt x="1249" y="325"/>
                </a:lnTo>
                <a:lnTo>
                  <a:pt x="1265" y="374"/>
                </a:lnTo>
                <a:lnTo>
                  <a:pt x="1266" y="380"/>
                </a:lnTo>
                <a:lnTo>
                  <a:pt x="1267" y="386"/>
                </a:lnTo>
                <a:lnTo>
                  <a:pt x="1267" y="393"/>
                </a:lnTo>
                <a:lnTo>
                  <a:pt x="1266" y="398"/>
                </a:lnTo>
                <a:lnTo>
                  <a:pt x="1265" y="405"/>
                </a:lnTo>
                <a:lnTo>
                  <a:pt x="1263" y="410"/>
                </a:lnTo>
                <a:lnTo>
                  <a:pt x="1261" y="416"/>
                </a:lnTo>
                <a:lnTo>
                  <a:pt x="1259" y="422"/>
                </a:lnTo>
                <a:lnTo>
                  <a:pt x="1256" y="426"/>
                </a:lnTo>
                <a:lnTo>
                  <a:pt x="1252" y="432"/>
                </a:lnTo>
                <a:lnTo>
                  <a:pt x="1248" y="436"/>
                </a:lnTo>
                <a:lnTo>
                  <a:pt x="1243" y="439"/>
                </a:lnTo>
                <a:lnTo>
                  <a:pt x="1239" y="443"/>
                </a:lnTo>
                <a:lnTo>
                  <a:pt x="1233" y="447"/>
                </a:lnTo>
                <a:lnTo>
                  <a:pt x="1228" y="449"/>
                </a:lnTo>
                <a:lnTo>
                  <a:pt x="1221" y="451"/>
                </a:lnTo>
                <a:lnTo>
                  <a:pt x="1213" y="453"/>
                </a:lnTo>
                <a:lnTo>
                  <a:pt x="1204" y="453"/>
                </a:lnTo>
                <a:lnTo>
                  <a:pt x="1194" y="453"/>
                </a:lnTo>
                <a:lnTo>
                  <a:pt x="1185" y="450"/>
                </a:lnTo>
                <a:lnTo>
                  <a:pt x="1176" y="447"/>
                </a:lnTo>
                <a:lnTo>
                  <a:pt x="1167" y="441"/>
                </a:lnTo>
                <a:lnTo>
                  <a:pt x="1160" y="435"/>
                </a:lnTo>
                <a:lnTo>
                  <a:pt x="1153" y="427"/>
                </a:lnTo>
                <a:lnTo>
                  <a:pt x="1148" y="419"/>
                </a:lnTo>
                <a:lnTo>
                  <a:pt x="1145" y="409"/>
                </a:lnTo>
                <a:lnTo>
                  <a:pt x="1136" y="381"/>
                </a:lnTo>
                <a:lnTo>
                  <a:pt x="1127" y="354"/>
                </a:lnTo>
                <a:lnTo>
                  <a:pt x="1118" y="327"/>
                </a:lnTo>
                <a:lnTo>
                  <a:pt x="1108" y="300"/>
                </a:lnTo>
                <a:lnTo>
                  <a:pt x="1097" y="274"/>
                </a:lnTo>
                <a:lnTo>
                  <a:pt x="1086" y="247"/>
                </a:lnTo>
                <a:lnTo>
                  <a:pt x="1074" y="221"/>
                </a:lnTo>
                <a:lnTo>
                  <a:pt x="1061" y="195"/>
                </a:lnTo>
                <a:lnTo>
                  <a:pt x="1048" y="170"/>
                </a:lnTo>
                <a:lnTo>
                  <a:pt x="1036" y="144"/>
                </a:lnTo>
                <a:lnTo>
                  <a:pt x="1021" y="119"/>
                </a:lnTo>
                <a:lnTo>
                  <a:pt x="1006" y="95"/>
                </a:lnTo>
                <a:lnTo>
                  <a:pt x="991" y="71"/>
                </a:lnTo>
                <a:lnTo>
                  <a:pt x="976" y="47"/>
                </a:lnTo>
                <a:lnTo>
                  <a:pt x="960" y="23"/>
                </a:lnTo>
                <a:lnTo>
                  <a:pt x="943" y="0"/>
                </a:lnTo>
                <a:lnTo>
                  <a:pt x="787" y="0"/>
                </a:lnTo>
                <a:lnTo>
                  <a:pt x="793" y="3"/>
                </a:lnTo>
                <a:lnTo>
                  <a:pt x="798" y="7"/>
                </a:lnTo>
                <a:lnTo>
                  <a:pt x="802" y="11"/>
                </a:lnTo>
                <a:lnTo>
                  <a:pt x="808" y="16"/>
                </a:lnTo>
                <a:lnTo>
                  <a:pt x="823" y="36"/>
                </a:lnTo>
                <a:lnTo>
                  <a:pt x="839" y="56"/>
                </a:lnTo>
                <a:lnTo>
                  <a:pt x="854" y="77"/>
                </a:lnTo>
                <a:lnTo>
                  <a:pt x="869" y="98"/>
                </a:lnTo>
                <a:lnTo>
                  <a:pt x="883" y="118"/>
                </a:lnTo>
                <a:lnTo>
                  <a:pt x="897" y="140"/>
                </a:lnTo>
                <a:lnTo>
                  <a:pt x="910" y="163"/>
                </a:lnTo>
                <a:lnTo>
                  <a:pt x="923" y="184"/>
                </a:lnTo>
                <a:lnTo>
                  <a:pt x="935" y="207"/>
                </a:lnTo>
                <a:lnTo>
                  <a:pt x="947" y="229"/>
                </a:lnTo>
                <a:lnTo>
                  <a:pt x="959" y="251"/>
                </a:lnTo>
                <a:lnTo>
                  <a:pt x="970" y="275"/>
                </a:lnTo>
                <a:lnTo>
                  <a:pt x="979" y="298"/>
                </a:lnTo>
                <a:lnTo>
                  <a:pt x="989" y="321"/>
                </a:lnTo>
                <a:lnTo>
                  <a:pt x="999" y="345"/>
                </a:lnTo>
                <a:lnTo>
                  <a:pt x="1007" y="369"/>
                </a:lnTo>
                <a:lnTo>
                  <a:pt x="1016" y="393"/>
                </a:lnTo>
                <a:lnTo>
                  <a:pt x="1024" y="416"/>
                </a:lnTo>
                <a:lnTo>
                  <a:pt x="1031" y="441"/>
                </a:lnTo>
                <a:lnTo>
                  <a:pt x="1038" y="466"/>
                </a:lnTo>
                <a:lnTo>
                  <a:pt x="1044" y="491"/>
                </a:lnTo>
                <a:lnTo>
                  <a:pt x="1050" y="516"/>
                </a:lnTo>
                <a:lnTo>
                  <a:pt x="1055" y="541"/>
                </a:lnTo>
                <a:lnTo>
                  <a:pt x="1059" y="565"/>
                </a:lnTo>
                <a:lnTo>
                  <a:pt x="1064" y="590"/>
                </a:lnTo>
                <a:lnTo>
                  <a:pt x="1068" y="615"/>
                </a:lnTo>
                <a:lnTo>
                  <a:pt x="1070" y="641"/>
                </a:lnTo>
                <a:lnTo>
                  <a:pt x="1073" y="667"/>
                </a:lnTo>
                <a:lnTo>
                  <a:pt x="1074" y="692"/>
                </a:lnTo>
                <a:lnTo>
                  <a:pt x="1077" y="718"/>
                </a:lnTo>
                <a:lnTo>
                  <a:pt x="1078" y="744"/>
                </a:lnTo>
                <a:lnTo>
                  <a:pt x="1078" y="769"/>
                </a:lnTo>
                <a:lnTo>
                  <a:pt x="1078" y="796"/>
                </a:lnTo>
                <a:lnTo>
                  <a:pt x="1077" y="823"/>
                </a:lnTo>
                <a:lnTo>
                  <a:pt x="1074" y="848"/>
                </a:lnTo>
                <a:lnTo>
                  <a:pt x="1073" y="875"/>
                </a:lnTo>
                <a:lnTo>
                  <a:pt x="1070" y="901"/>
                </a:lnTo>
                <a:lnTo>
                  <a:pt x="1067" y="927"/>
                </a:lnTo>
                <a:lnTo>
                  <a:pt x="1064" y="953"/>
                </a:lnTo>
                <a:lnTo>
                  <a:pt x="1059" y="979"/>
                </a:lnTo>
                <a:lnTo>
                  <a:pt x="1054" y="1005"/>
                </a:lnTo>
                <a:lnTo>
                  <a:pt x="1048" y="1031"/>
                </a:lnTo>
                <a:lnTo>
                  <a:pt x="1043" y="1056"/>
                </a:lnTo>
                <a:lnTo>
                  <a:pt x="1036" y="1082"/>
                </a:lnTo>
                <a:lnTo>
                  <a:pt x="1029" y="1107"/>
                </a:lnTo>
                <a:lnTo>
                  <a:pt x="1021" y="1131"/>
                </a:lnTo>
                <a:lnTo>
                  <a:pt x="1013" y="1156"/>
                </a:lnTo>
                <a:lnTo>
                  <a:pt x="1004" y="1180"/>
                </a:lnTo>
                <a:lnTo>
                  <a:pt x="996" y="1205"/>
                </a:lnTo>
                <a:lnTo>
                  <a:pt x="985" y="1229"/>
                </a:lnTo>
                <a:lnTo>
                  <a:pt x="975" y="1252"/>
                </a:lnTo>
                <a:lnTo>
                  <a:pt x="964" y="1276"/>
                </a:lnTo>
                <a:lnTo>
                  <a:pt x="952" y="1300"/>
                </a:lnTo>
                <a:lnTo>
                  <a:pt x="940" y="1323"/>
                </a:lnTo>
                <a:lnTo>
                  <a:pt x="929" y="1345"/>
                </a:lnTo>
                <a:lnTo>
                  <a:pt x="916" y="1368"/>
                </a:lnTo>
                <a:lnTo>
                  <a:pt x="902" y="1391"/>
                </a:lnTo>
                <a:lnTo>
                  <a:pt x="888" y="1412"/>
                </a:lnTo>
                <a:lnTo>
                  <a:pt x="874" y="1434"/>
                </a:lnTo>
                <a:lnTo>
                  <a:pt x="858" y="1455"/>
                </a:lnTo>
                <a:lnTo>
                  <a:pt x="843" y="1477"/>
                </a:lnTo>
                <a:lnTo>
                  <a:pt x="827" y="1498"/>
                </a:lnTo>
                <a:lnTo>
                  <a:pt x="810" y="1518"/>
                </a:lnTo>
                <a:lnTo>
                  <a:pt x="794" y="1539"/>
                </a:lnTo>
                <a:lnTo>
                  <a:pt x="944" y="1539"/>
                </a:lnTo>
                <a:lnTo>
                  <a:pt x="973" y="1496"/>
                </a:lnTo>
                <a:lnTo>
                  <a:pt x="1001" y="1453"/>
                </a:lnTo>
                <a:lnTo>
                  <a:pt x="1027" y="1409"/>
                </a:lnTo>
                <a:lnTo>
                  <a:pt x="1052" y="1364"/>
                </a:lnTo>
                <a:lnTo>
                  <a:pt x="1074" y="1318"/>
                </a:lnTo>
                <a:lnTo>
                  <a:pt x="1095" y="1272"/>
                </a:lnTo>
                <a:lnTo>
                  <a:pt x="1113" y="1224"/>
                </a:lnTo>
                <a:lnTo>
                  <a:pt x="1131" y="1176"/>
                </a:lnTo>
                <a:lnTo>
                  <a:pt x="1146" y="1127"/>
                </a:lnTo>
                <a:lnTo>
                  <a:pt x="1159" y="1077"/>
                </a:lnTo>
                <a:lnTo>
                  <a:pt x="1169" y="1027"/>
                </a:lnTo>
                <a:lnTo>
                  <a:pt x="1178" y="976"/>
                </a:lnTo>
                <a:lnTo>
                  <a:pt x="1186" y="925"/>
                </a:lnTo>
                <a:lnTo>
                  <a:pt x="1191" y="873"/>
                </a:lnTo>
                <a:lnTo>
                  <a:pt x="1194" y="821"/>
                </a:lnTo>
                <a:lnTo>
                  <a:pt x="1195" y="769"/>
                </a:lnTo>
                <a:lnTo>
                  <a:pt x="1195" y="762"/>
                </a:lnTo>
                <a:lnTo>
                  <a:pt x="1196" y="757"/>
                </a:lnTo>
                <a:lnTo>
                  <a:pt x="1198" y="750"/>
                </a:lnTo>
                <a:lnTo>
                  <a:pt x="1200" y="745"/>
                </a:lnTo>
                <a:lnTo>
                  <a:pt x="1203" y="739"/>
                </a:lnTo>
                <a:lnTo>
                  <a:pt x="1205" y="734"/>
                </a:lnTo>
                <a:lnTo>
                  <a:pt x="1209" y="730"/>
                </a:lnTo>
                <a:lnTo>
                  <a:pt x="1213" y="725"/>
                </a:lnTo>
                <a:lnTo>
                  <a:pt x="1218" y="721"/>
                </a:lnTo>
                <a:lnTo>
                  <a:pt x="1222" y="718"/>
                </a:lnTo>
                <a:lnTo>
                  <a:pt x="1228" y="715"/>
                </a:lnTo>
                <a:lnTo>
                  <a:pt x="1233" y="711"/>
                </a:lnTo>
                <a:lnTo>
                  <a:pt x="1239" y="709"/>
                </a:lnTo>
                <a:lnTo>
                  <a:pt x="1245" y="708"/>
                </a:lnTo>
                <a:lnTo>
                  <a:pt x="1250" y="707"/>
                </a:lnTo>
                <a:lnTo>
                  <a:pt x="1257" y="707"/>
                </a:lnTo>
                <a:lnTo>
                  <a:pt x="1263" y="707"/>
                </a:lnTo>
                <a:lnTo>
                  <a:pt x="1270" y="708"/>
                </a:lnTo>
                <a:lnTo>
                  <a:pt x="1275" y="709"/>
                </a:lnTo>
                <a:lnTo>
                  <a:pt x="1282" y="711"/>
                </a:lnTo>
                <a:lnTo>
                  <a:pt x="1287" y="715"/>
                </a:lnTo>
                <a:lnTo>
                  <a:pt x="1292" y="718"/>
                </a:lnTo>
                <a:lnTo>
                  <a:pt x="1297" y="721"/>
                </a:lnTo>
                <a:lnTo>
                  <a:pt x="1301" y="725"/>
                </a:lnTo>
                <a:lnTo>
                  <a:pt x="1306" y="730"/>
                </a:lnTo>
                <a:lnTo>
                  <a:pt x="1309" y="734"/>
                </a:lnTo>
                <a:lnTo>
                  <a:pt x="1312" y="739"/>
                </a:lnTo>
                <a:lnTo>
                  <a:pt x="1314" y="745"/>
                </a:lnTo>
                <a:lnTo>
                  <a:pt x="1316" y="750"/>
                </a:lnTo>
                <a:lnTo>
                  <a:pt x="1319" y="757"/>
                </a:lnTo>
                <a:lnTo>
                  <a:pt x="1320" y="762"/>
                </a:lnTo>
                <a:lnTo>
                  <a:pt x="1320" y="769"/>
                </a:lnTo>
                <a:lnTo>
                  <a:pt x="1319" y="820"/>
                </a:lnTo>
                <a:lnTo>
                  <a:pt x="1316" y="872"/>
                </a:lnTo>
                <a:lnTo>
                  <a:pt x="1311" y="923"/>
                </a:lnTo>
                <a:lnTo>
                  <a:pt x="1304" y="974"/>
                </a:lnTo>
                <a:lnTo>
                  <a:pt x="1297" y="1024"/>
                </a:lnTo>
                <a:lnTo>
                  <a:pt x="1287" y="1074"/>
                </a:lnTo>
                <a:lnTo>
                  <a:pt x="1275" y="1124"/>
                </a:lnTo>
                <a:lnTo>
                  <a:pt x="1262" y="1172"/>
                </a:lnTo>
                <a:lnTo>
                  <a:pt x="1247" y="1220"/>
                </a:lnTo>
                <a:lnTo>
                  <a:pt x="1230" y="1267"/>
                </a:lnTo>
                <a:lnTo>
                  <a:pt x="1212" y="1315"/>
                </a:lnTo>
                <a:lnTo>
                  <a:pt x="1191" y="1361"/>
                </a:lnTo>
                <a:lnTo>
                  <a:pt x="1169" y="1407"/>
                </a:lnTo>
                <a:lnTo>
                  <a:pt x="1147" y="1451"/>
                </a:lnTo>
                <a:lnTo>
                  <a:pt x="1121" y="1495"/>
                </a:lnTo>
                <a:lnTo>
                  <a:pt x="1095" y="1539"/>
                </a:lnTo>
                <a:lnTo>
                  <a:pt x="1206" y="1539"/>
                </a:lnTo>
                <a:lnTo>
                  <a:pt x="1226" y="1539"/>
                </a:lnTo>
                <a:lnTo>
                  <a:pt x="1241" y="1512"/>
                </a:lnTo>
                <a:lnTo>
                  <a:pt x="1255" y="1485"/>
                </a:lnTo>
                <a:lnTo>
                  <a:pt x="1269" y="1459"/>
                </a:lnTo>
                <a:lnTo>
                  <a:pt x="1283" y="1432"/>
                </a:lnTo>
                <a:lnTo>
                  <a:pt x="1296" y="1404"/>
                </a:lnTo>
                <a:lnTo>
                  <a:pt x="1308" y="1377"/>
                </a:lnTo>
                <a:lnTo>
                  <a:pt x="1320" y="1350"/>
                </a:lnTo>
                <a:lnTo>
                  <a:pt x="1331" y="1321"/>
                </a:lnTo>
                <a:lnTo>
                  <a:pt x="1342" y="1293"/>
                </a:lnTo>
                <a:lnTo>
                  <a:pt x="1352" y="1266"/>
                </a:lnTo>
                <a:lnTo>
                  <a:pt x="1362" y="1238"/>
                </a:lnTo>
                <a:lnTo>
                  <a:pt x="1371" y="1209"/>
                </a:lnTo>
                <a:lnTo>
                  <a:pt x="1380" y="1181"/>
                </a:lnTo>
                <a:lnTo>
                  <a:pt x="1388" y="1153"/>
                </a:lnTo>
                <a:lnTo>
                  <a:pt x="1395" y="1125"/>
                </a:lnTo>
                <a:lnTo>
                  <a:pt x="1402" y="1096"/>
                </a:lnTo>
                <a:lnTo>
                  <a:pt x="1412" y="1045"/>
                </a:lnTo>
                <a:lnTo>
                  <a:pt x="1422" y="994"/>
                </a:lnTo>
                <a:lnTo>
                  <a:pt x="1429" y="943"/>
                </a:lnTo>
                <a:lnTo>
                  <a:pt x="1434" y="893"/>
                </a:lnTo>
                <a:lnTo>
                  <a:pt x="1438" y="842"/>
                </a:lnTo>
                <a:lnTo>
                  <a:pt x="1439" y="791"/>
                </a:lnTo>
                <a:lnTo>
                  <a:pt x="1439" y="742"/>
                </a:lnTo>
                <a:lnTo>
                  <a:pt x="1437" y="691"/>
                </a:lnTo>
                <a:lnTo>
                  <a:pt x="1434" y="640"/>
                </a:lnTo>
                <a:lnTo>
                  <a:pt x="1429" y="590"/>
                </a:lnTo>
                <a:lnTo>
                  <a:pt x="1421" y="540"/>
                </a:lnTo>
                <a:lnTo>
                  <a:pt x="1412" y="490"/>
                </a:lnTo>
                <a:lnTo>
                  <a:pt x="1402" y="439"/>
                </a:lnTo>
                <a:lnTo>
                  <a:pt x="1389" y="389"/>
                </a:lnTo>
                <a:lnTo>
                  <a:pt x="1375" y="340"/>
                </a:lnTo>
                <a:lnTo>
                  <a:pt x="1358" y="290"/>
                </a:lnTo>
                <a:close/>
              </a:path>
            </a:pathLst>
          </a:custGeom>
          <a:pattFill prst="lgCheck">
            <a:fgClr>
              <a:schemeClr val="bg1"/>
            </a:fgClr>
            <a:bgClr>
              <a:schemeClr val="bg1">
                <a:lumMod val="85000"/>
              </a:schemeClr>
            </a:bgClr>
          </a:pattFill>
        </p:spPr>
        <p:txBody>
          <a:bodyPr/>
          <a:lstStyle>
            <a:lvl1pPr>
              <a:defRPr lang="ru-RU" sz="1400">
                <a:latin typeface="Arial" panose="020B0604020202020204" pitchFamily="34" charset="0"/>
                <a:cs typeface="Arial" panose="020B0604020202020204" pitchFamily="34" charset="0"/>
              </a:defRPr>
            </a:lvl1pPr>
          </a:lstStyle>
          <a:p>
            <a:pPr marL="0" lvl="0" indent="0">
              <a:buNone/>
            </a:pPr>
            <a:r>
              <a:rPr lang="en-US"/>
              <a:t>Click icon to add picture</a:t>
            </a:r>
            <a:endParaRPr lang="ru-RU" dirty="0"/>
          </a:p>
        </p:txBody>
      </p:sp>
      <p:sp>
        <p:nvSpPr>
          <p:cNvPr id="5" name="Text Placeholder 10">
            <a:extLst>
              <a:ext uri="{FF2B5EF4-FFF2-40B4-BE49-F238E27FC236}">
                <a16:creationId xmlns:a16="http://schemas.microsoft.com/office/drawing/2014/main" id="{20CF73A4-0325-4BFE-B648-B7A50FF4CF70}"/>
              </a:ext>
            </a:extLst>
          </p:cNvPr>
          <p:cNvSpPr>
            <a:spLocks noGrp="1"/>
          </p:cNvSpPr>
          <p:nvPr>
            <p:ph type="body" sz="quarter" idx="12"/>
          </p:nvPr>
        </p:nvSpPr>
        <p:spPr>
          <a:xfrm>
            <a:off x="7248128" y="5229531"/>
            <a:ext cx="4416491" cy="571491"/>
          </a:xfrm>
          <a:prstGeom prst="rect">
            <a:avLst/>
          </a:prstGeom>
        </p:spPr>
        <p:txBody>
          <a:bodyPr/>
          <a:lstStyle>
            <a:lvl1pPr marL="0" indent="0" algn="l">
              <a:lnSpc>
                <a:spcPts val="2600"/>
              </a:lnSpc>
              <a:spcBef>
                <a:spcPts val="0"/>
              </a:spcBef>
              <a:buNone/>
              <a:defRPr lang="en-US" sz="2600" b="0" i="1" kern="1200" cap="all" baseline="0" smtClean="0">
                <a:solidFill>
                  <a:srgbClr val="000000"/>
                </a:solidFill>
                <a:latin typeface="Times" pitchFamily="18" charset="0"/>
                <a:ea typeface="+mj-ea"/>
                <a:cs typeface="Times New Roman" pitchFamily="18" charset="0"/>
              </a:defRPr>
            </a:lvl1pPr>
          </a:lstStyle>
          <a:p>
            <a:pPr lvl="0"/>
            <a:r>
              <a:rPr lang="en-US"/>
              <a:t>Edit Master text styles</a:t>
            </a:r>
          </a:p>
        </p:txBody>
      </p:sp>
      <p:sp>
        <p:nvSpPr>
          <p:cNvPr id="6" name="Rectangle 4">
            <a:extLst>
              <a:ext uri="{FF2B5EF4-FFF2-40B4-BE49-F238E27FC236}">
                <a16:creationId xmlns:a16="http://schemas.microsoft.com/office/drawing/2014/main" id="{EB78831B-F080-45A9-A833-93E10F875455}"/>
              </a:ext>
            </a:extLst>
          </p:cNvPr>
          <p:cNvSpPr>
            <a:spLocks noGrp="1" noChangeAspect="1" noChangeArrowheads="1"/>
          </p:cNvSpPr>
          <p:nvPr>
            <p:ph type="title"/>
          </p:nvPr>
        </p:nvSpPr>
        <p:spPr bwMode="auto">
          <a:xfrm>
            <a:off x="7248128" y="4437112"/>
            <a:ext cx="4416491"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4000"/>
              </a:lnSpc>
              <a:defRPr sz="4300" b="1" spc="-200" baseline="0">
                <a:latin typeface="Arial" pitchFamily="34" charset="0"/>
                <a:cs typeface="Arial" pitchFamily="34" charset="0"/>
              </a:defRPr>
            </a:lvl1pPr>
          </a:lstStyle>
          <a:p>
            <a:pPr lvl="0"/>
            <a:r>
              <a:rPr lang="en-US"/>
              <a:t>Click to edit Master title style</a:t>
            </a:r>
            <a:endParaRPr lang="en-GB" dirty="0"/>
          </a:p>
        </p:txBody>
      </p:sp>
      <p:pic>
        <p:nvPicPr>
          <p:cNvPr id="8" name="Picture 7">
            <a:extLst>
              <a:ext uri="{FF2B5EF4-FFF2-40B4-BE49-F238E27FC236}">
                <a16:creationId xmlns:a16="http://schemas.microsoft.com/office/drawing/2014/main" id="{9CA8EB2C-7D87-48A0-A68A-6CF72B2068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6656" y="131790"/>
            <a:ext cx="684000" cy="503909"/>
          </a:xfrm>
          <a:prstGeom prst="rect">
            <a:avLst/>
          </a:prstGeom>
        </p:spPr>
      </p:pic>
    </p:spTree>
    <p:extLst>
      <p:ext uri="{BB962C8B-B14F-4D97-AF65-F5344CB8AC3E}">
        <p14:creationId xmlns:p14="http://schemas.microsoft.com/office/powerpoint/2010/main" val="68937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chapter/Title v1 right">
    <p:spTree>
      <p:nvGrpSpPr>
        <p:cNvPr id="1" name=""/>
        <p:cNvGrpSpPr/>
        <p:nvPr/>
      </p:nvGrpSpPr>
      <p:grpSpPr>
        <a:xfrm>
          <a:off x="0" y="0"/>
          <a:ext cx="0" cy="0"/>
          <a:chOff x="0" y="0"/>
          <a:chExt cx="0" cy="0"/>
        </a:xfrm>
      </p:grpSpPr>
      <p:sp>
        <p:nvSpPr>
          <p:cNvPr id="2" name="Freeform 152">
            <a:extLst>
              <a:ext uri="{FF2B5EF4-FFF2-40B4-BE49-F238E27FC236}">
                <a16:creationId xmlns:a16="http://schemas.microsoft.com/office/drawing/2014/main" id="{0F4A76AF-AD73-45F5-889A-C33598CB166F}"/>
              </a:ext>
            </a:extLst>
          </p:cNvPr>
          <p:cNvSpPr>
            <a:spLocks noGrp="1" noEditPoints="1"/>
          </p:cNvSpPr>
          <p:nvPr>
            <p:ph type="pic" sz="quarter" idx="17"/>
          </p:nvPr>
        </p:nvSpPr>
        <p:spPr bwMode="auto">
          <a:xfrm>
            <a:off x="5778311" y="0"/>
            <a:ext cx="6413689" cy="6848984"/>
          </a:xfrm>
          <a:custGeom>
            <a:avLst/>
            <a:gdLst>
              <a:gd name="T0" fmla="*/ 571 w 1441"/>
              <a:gd name="T1" fmla="*/ 1441 h 1538"/>
              <a:gd name="T2" fmla="*/ 505 w 1441"/>
              <a:gd name="T3" fmla="*/ 1332 h 1538"/>
              <a:gd name="T4" fmla="*/ 450 w 1441"/>
              <a:gd name="T5" fmla="*/ 1216 h 1538"/>
              <a:gd name="T6" fmla="*/ 409 w 1441"/>
              <a:gd name="T7" fmla="*/ 1096 h 1538"/>
              <a:gd name="T8" fmla="*/ 380 w 1441"/>
              <a:gd name="T9" fmla="*/ 973 h 1538"/>
              <a:gd name="T10" fmla="*/ 365 w 1441"/>
              <a:gd name="T11" fmla="*/ 846 h 1538"/>
              <a:gd name="T12" fmla="*/ 364 w 1441"/>
              <a:gd name="T13" fmla="*/ 716 h 1538"/>
              <a:gd name="T14" fmla="*/ 377 w 1441"/>
              <a:gd name="T15" fmla="*/ 584 h 1538"/>
              <a:gd name="T16" fmla="*/ 404 w 1441"/>
              <a:gd name="T17" fmla="*/ 457 h 1538"/>
              <a:gd name="T18" fmla="*/ 445 w 1441"/>
              <a:gd name="T19" fmla="*/ 334 h 1538"/>
              <a:gd name="T20" fmla="*/ 499 w 1441"/>
              <a:gd name="T21" fmla="*/ 215 h 1538"/>
              <a:gd name="T22" fmla="*/ 567 w 1441"/>
              <a:gd name="T23" fmla="*/ 104 h 1538"/>
              <a:gd name="T24" fmla="*/ 647 w 1441"/>
              <a:gd name="T25" fmla="*/ 0 h 1538"/>
              <a:gd name="T26" fmla="*/ 389 w 1441"/>
              <a:gd name="T27" fmla="*/ 174 h 1538"/>
              <a:gd name="T28" fmla="*/ 295 w 1441"/>
              <a:gd name="T29" fmla="*/ 412 h 1538"/>
              <a:gd name="T30" fmla="*/ 249 w 1441"/>
              <a:gd name="T31" fmla="*/ 664 h 1538"/>
              <a:gd name="T32" fmla="*/ 242 w 1441"/>
              <a:gd name="T33" fmla="*/ 787 h 1538"/>
              <a:gd name="T34" fmla="*/ 227 w 1441"/>
              <a:gd name="T35" fmla="*/ 813 h 1538"/>
              <a:gd name="T36" fmla="*/ 202 w 1441"/>
              <a:gd name="T37" fmla="*/ 828 h 1538"/>
              <a:gd name="T38" fmla="*/ 170 w 1441"/>
              <a:gd name="T39" fmla="*/ 830 h 1538"/>
              <a:gd name="T40" fmla="*/ 143 w 1441"/>
              <a:gd name="T41" fmla="*/ 817 h 1538"/>
              <a:gd name="T42" fmla="*/ 125 w 1441"/>
              <a:gd name="T43" fmla="*/ 793 h 1538"/>
              <a:gd name="T44" fmla="*/ 122 w 1441"/>
              <a:gd name="T45" fmla="*/ 717 h 1538"/>
              <a:gd name="T46" fmla="*/ 153 w 1441"/>
              <a:gd name="T47" fmla="*/ 463 h 1538"/>
              <a:gd name="T48" fmla="*/ 229 w 1441"/>
              <a:gd name="T49" fmla="*/ 223 h 1538"/>
              <a:gd name="T50" fmla="*/ 345 w 1441"/>
              <a:gd name="T51" fmla="*/ 0 h 1538"/>
              <a:gd name="T52" fmla="*/ 170 w 1441"/>
              <a:gd name="T53" fmla="*/ 80 h 1538"/>
              <a:gd name="T54" fmla="*/ 109 w 1441"/>
              <a:gd name="T55" fmla="*/ 216 h 1538"/>
              <a:gd name="T56" fmla="*/ 60 w 1441"/>
              <a:gd name="T57" fmla="*/ 356 h 1538"/>
              <a:gd name="T58" fmla="*/ 18 w 1441"/>
              <a:gd name="T59" fmla="*/ 543 h 1538"/>
              <a:gd name="T60" fmla="*/ 0 w 1441"/>
              <a:gd name="T61" fmla="*/ 797 h 1538"/>
              <a:gd name="T62" fmla="*/ 28 w 1441"/>
              <a:gd name="T63" fmla="*/ 1049 h 1538"/>
              <a:gd name="T64" fmla="*/ 95 w 1441"/>
              <a:gd name="T65" fmla="*/ 1285 h 1538"/>
              <a:gd name="T66" fmla="*/ 177 w 1441"/>
              <a:gd name="T67" fmla="*/ 1467 h 1538"/>
              <a:gd name="T68" fmla="*/ 293 w 1441"/>
              <a:gd name="T69" fmla="*/ 1449 h 1538"/>
              <a:gd name="T70" fmla="*/ 191 w 1441"/>
              <a:gd name="T71" fmla="*/ 1213 h 1538"/>
              <a:gd name="T72" fmla="*/ 174 w 1441"/>
              <a:gd name="T73" fmla="*/ 1139 h 1538"/>
              <a:gd name="T74" fmla="*/ 184 w 1441"/>
              <a:gd name="T75" fmla="*/ 1111 h 1538"/>
              <a:gd name="T76" fmla="*/ 207 w 1441"/>
              <a:gd name="T77" fmla="*/ 1092 h 1538"/>
              <a:gd name="T78" fmla="*/ 246 w 1441"/>
              <a:gd name="T79" fmla="*/ 1085 h 1538"/>
              <a:gd name="T80" fmla="*/ 287 w 1441"/>
              <a:gd name="T81" fmla="*/ 1111 h 1538"/>
              <a:gd name="T82" fmla="*/ 322 w 1441"/>
              <a:gd name="T83" fmla="*/ 1211 h 1538"/>
              <a:gd name="T84" fmla="*/ 378 w 1441"/>
              <a:gd name="T85" fmla="*/ 1343 h 1538"/>
              <a:gd name="T86" fmla="*/ 448 w 1441"/>
              <a:gd name="T87" fmla="*/ 1467 h 1538"/>
              <a:gd name="T88" fmla="*/ 648 w 1441"/>
              <a:gd name="T89" fmla="*/ 1535 h 1538"/>
              <a:gd name="T90" fmla="*/ 1172 w 1441"/>
              <a:gd name="T91" fmla="*/ 0 h 1538"/>
              <a:gd name="T92" fmla="*/ 797 w 1441"/>
              <a:gd name="T93" fmla="*/ 21 h 1538"/>
              <a:gd name="T94" fmla="*/ 710 w 1441"/>
              <a:gd name="T95" fmla="*/ 119 h 1538"/>
              <a:gd name="T96" fmla="*/ 637 w 1441"/>
              <a:gd name="T97" fmla="*/ 226 h 1538"/>
              <a:gd name="T98" fmla="*/ 578 w 1441"/>
              <a:gd name="T99" fmla="*/ 340 h 1538"/>
              <a:gd name="T100" fmla="*/ 532 w 1441"/>
              <a:gd name="T101" fmla="*/ 460 h 1538"/>
              <a:gd name="T102" fmla="*/ 503 w 1441"/>
              <a:gd name="T103" fmla="*/ 587 h 1538"/>
              <a:gd name="T104" fmla="*/ 488 w 1441"/>
              <a:gd name="T105" fmla="*/ 716 h 1538"/>
              <a:gd name="T106" fmla="*/ 495 w 1441"/>
              <a:gd name="T107" fmla="*/ 906 h 1538"/>
              <a:gd name="T108" fmla="*/ 549 w 1441"/>
              <a:gd name="T109" fmla="*/ 1128 h 1538"/>
              <a:gd name="T110" fmla="*/ 649 w 1441"/>
              <a:gd name="T111" fmla="*/ 1332 h 1538"/>
              <a:gd name="T112" fmla="*/ 736 w 1441"/>
              <a:gd name="T113" fmla="*/ 1453 h 1538"/>
              <a:gd name="T114" fmla="*/ 743 w 1441"/>
              <a:gd name="T115" fmla="*/ 1482 h 1538"/>
              <a:gd name="T116" fmla="*/ 736 w 1441"/>
              <a:gd name="T117" fmla="*/ 1511 h 1538"/>
              <a:gd name="T118" fmla="*/ 715 w 1441"/>
              <a:gd name="T119" fmla="*/ 1535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1" h="1538">
                <a:moveTo>
                  <a:pt x="633" y="1522"/>
                </a:moveTo>
                <a:lnTo>
                  <a:pt x="616" y="1502"/>
                </a:lnTo>
                <a:lnTo>
                  <a:pt x="601" y="1482"/>
                </a:lnTo>
                <a:lnTo>
                  <a:pt x="586" y="1461"/>
                </a:lnTo>
                <a:lnTo>
                  <a:pt x="571" y="1441"/>
                </a:lnTo>
                <a:lnTo>
                  <a:pt x="557" y="1419"/>
                </a:lnTo>
                <a:lnTo>
                  <a:pt x="543" y="1398"/>
                </a:lnTo>
                <a:lnTo>
                  <a:pt x="530" y="1376"/>
                </a:lnTo>
                <a:lnTo>
                  <a:pt x="517" y="1353"/>
                </a:lnTo>
                <a:lnTo>
                  <a:pt x="505" y="1332"/>
                </a:lnTo>
                <a:lnTo>
                  <a:pt x="493" y="1309"/>
                </a:lnTo>
                <a:lnTo>
                  <a:pt x="481" y="1286"/>
                </a:lnTo>
                <a:lnTo>
                  <a:pt x="471" y="1264"/>
                </a:lnTo>
                <a:lnTo>
                  <a:pt x="460" y="1240"/>
                </a:lnTo>
                <a:lnTo>
                  <a:pt x="450" y="1216"/>
                </a:lnTo>
                <a:lnTo>
                  <a:pt x="441" y="1193"/>
                </a:lnTo>
                <a:lnTo>
                  <a:pt x="432" y="1170"/>
                </a:lnTo>
                <a:lnTo>
                  <a:pt x="424" y="1145"/>
                </a:lnTo>
                <a:lnTo>
                  <a:pt x="416" y="1121"/>
                </a:lnTo>
                <a:lnTo>
                  <a:pt x="409" y="1096"/>
                </a:lnTo>
                <a:lnTo>
                  <a:pt x="401" y="1073"/>
                </a:lnTo>
                <a:lnTo>
                  <a:pt x="396" y="1048"/>
                </a:lnTo>
                <a:lnTo>
                  <a:pt x="390" y="1023"/>
                </a:lnTo>
                <a:lnTo>
                  <a:pt x="385" y="998"/>
                </a:lnTo>
                <a:lnTo>
                  <a:pt x="380" y="973"/>
                </a:lnTo>
                <a:lnTo>
                  <a:pt x="376" y="947"/>
                </a:lnTo>
                <a:lnTo>
                  <a:pt x="372" y="922"/>
                </a:lnTo>
                <a:lnTo>
                  <a:pt x="369" y="896"/>
                </a:lnTo>
                <a:lnTo>
                  <a:pt x="367" y="872"/>
                </a:lnTo>
                <a:lnTo>
                  <a:pt x="365" y="846"/>
                </a:lnTo>
                <a:lnTo>
                  <a:pt x="364" y="821"/>
                </a:lnTo>
                <a:lnTo>
                  <a:pt x="363" y="795"/>
                </a:lnTo>
                <a:lnTo>
                  <a:pt x="363" y="769"/>
                </a:lnTo>
                <a:lnTo>
                  <a:pt x="363" y="742"/>
                </a:lnTo>
                <a:lnTo>
                  <a:pt x="364" y="716"/>
                </a:lnTo>
                <a:lnTo>
                  <a:pt x="365" y="689"/>
                </a:lnTo>
                <a:lnTo>
                  <a:pt x="367" y="663"/>
                </a:lnTo>
                <a:lnTo>
                  <a:pt x="370" y="636"/>
                </a:lnTo>
                <a:lnTo>
                  <a:pt x="373" y="610"/>
                </a:lnTo>
                <a:lnTo>
                  <a:pt x="377" y="584"/>
                </a:lnTo>
                <a:lnTo>
                  <a:pt x="381" y="558"/>
                </a:lnTo>
                <a:lnTo>
                  <a:pt x="386" y="533"/>
                </a:lnTo>
                <a:lnTo>
                  <a:pt x="392" y="508"/>
                </a:lnTo>
                <a:lnTo>
                  <a:pt x="397" y="482"/>
                </a:lnTo>
                <a:lnTo>
                  <a:pt x="404" y="457"/>
                </a:lnTo>
                <a:lnTo>
                  <a:pt x="411" y="432"/>
                </a:lnTo>
                <a:lnTo>
                  <a:pt x="419" y="407"/>
                </a:lnTo>
                <a:lnTo>
                  <a:pt x="426" y="382"/>
                </a:lnTo>
                <a:lnTo>
                  <a:pt x="436" y="358"/>
                </a:lnTo>
                <a:lnTo>
                  <a:pt x="445" y="334"/>
                </a:lnTo>
                <a:lnTo>
                  <a:pt x="454" y="309"/>
                </a:lnTo>
                <a:lnTo>
                  <a:pt x="465" y="285"/>
                </a:lnTo>
                <a:lnTo>
                  <a:pt x="476" y="261"/>
                </a:lnTo>
                <a:lnTo>
                  <a:pt x="487" y="239"/>
                </a:lnTo>
                <a:lnTo>
                  <a:pt x="499" y="215"/>
                </a:lnTo>
                <a:lnTo>
                  <a:pt x="512" y="192"/>
                </a:lnTo>
                <a:lnTo>
                  <a:pt x="525" y="170"/>
                </a:lnTo>
                <a:lnTo>
                  <a:pt x="538" y="148"/>
                </a:lnTo>
                <a:lnTo>
                  <a:pt x="552" y="125"/>
                </a:lnTo>
                <a:lnTo>
                  <a:pt x="567" y="104"/>
                </a:lnTo>
                <a:lnTo>
                  <a:pt x="582" y="82"/>
                </a:lnTo>
                <a:lnTo>
                  <a:pt x="597" y="62"/>
                </a:lnTo>
                <a:lnTo>
                  <a:pt x="613" y="40"/>
                </a:lnTo>
                <a:lnTo>
                  <a:pt x="629" y="20"/>
                </a:lnTo>
                <a:lnTo>
                  <a:pt x="647" y="0"/>
                </a:lnTo>
                <a:lnTo>
                  <a:pt x="497" y="0"/>
                </a:lnTo>
                <a:lnTo>
                  <a:pt x="466" y="42"/>
                </a:lnTo>
                <a:lnTo>
                  <a:pt x="439" y="84"/>
                </a:lnTo>
                <a:lnTo>
                  <a:pt x="412" y="129"/>
                </a:lnTo>
                <a:lnTo>
                  <a:pt x="389" y="174"/>
                </a:lnTo>
                <a:lnTo>
                  <a:pt x="366" y="219"/>
                </a:lnTo>
                <a:lnTo>
                  <a:pt x="345" y="267"/>
                </a:lnTo>
                <a:lnTo>
                  <a:pt x="326" y="314"/>
                </a:lnTo>
                <a:lnTo>
                  <a:pt x="310" y="362"/>
                </a:lnTo>
                <a:lnTo>
                  <a:pt x="295" y="412"/>
                </a:lnTo>
                <a:lnTo>
                  <a:pt x="282" y="461"/>
                </a:lnTo>
                <a:lnTo>
                  <a:pt x="271" y="511"/>
                </a:lnTo>
                <a:lnTo>
                  <a:pt x="261" y="562"/>
                </a:lnTo>
                <a:lnTo>
                  <a:pt x="255" y="612"/>
                </a:lnTo>
                <a:lnTo>
                  <a:pt x="249" y="664"/>
                </a:lnTo>
                <a:lnTo>
                  <a:pt x="246" y="716"/>
                </a:lnTo>
                <a:lnTo>
                  <a:pt x="245" y="769"/>
                </a:lnTo>
                <a:lnTo>
                  <a:pt x="245" y="776"/>
                </a:lnTo>
                <a:lnTo>
                  <a:pt x="244" y="782"/>
                </a:lnTo>
                <a:lnTo>
                  <a:pt x="242" y="787"/>
                </a:lnTo>
                <a:lnTo>
                  <a:pt x="241" y="793"/>
                </a:lnTo>
                <a:lnTo>
                  <a:pt x="237" y="798"/>
                </a:lnTo>
                <a:lnTo>
                  <a:pt x="234" y="804"/>
                </a:lnTo>
                <a:lnTo>
                  <a:pt x="231" y="809"/>
                </a:lnTo>
                <a:lnTo>
                  <a:pt x="227" y="813"/>
                </a:lnTo>
                <a:lnTo>
                  <a:pt x="222" y="817"/>
                </a:lnTo>
                <a:lnTo>
                  <a:pt x="218" y="821"/>
                </a:lnTo>
                <a:lnTo>
                  <a:pt x="212" y="824"/>
                </a:lnTo>
                <a:lnTo>
                  <a:pt x="207" y="826"/>
                </a:lnTo>
                <a:lnTo>
                  <a:pt x="202" y="828"/>
                </a:lnTo>
                <a:lnTo>
                  <a:pt x="195" y="830"/>
                </a:lnTo>
                <a:lnTo>
                  <a:pt x="189" y="831"/>
                </a:lnTo>
                <a:lnTo>
                  <a:pt x="182" y="832"/>
                </a:lnTo>
                <a:lnTo>
                  <a:pt x="176" y="831"/>
                </a:lnTo>
                <a:lnTo>
                  <a:pt x="170" y="830"/>
                </a:lnTo>
                <a:lnTo>
                  <a:pt x="164" y="828"/>
                </a:lnTo>
                <a:lnTo>
                  <a:pt x="158" y="826"/>
                </a:lnTo>
                <a:lnTo>
                  <a:pt x="153" y="824"/>
                </a:lnTo>
                <a:lnTo>
                  <a:pt x="148" y="821"/>
                </a:lnTo>
                <a:lnTo>
                  <a:pt x="143" y="817"/>
                </a:lnTo>
                <a:lnTo>
                  <a:pt x="139" y="813"/>
                </a:lnTo>
                <a:lnTo>
                  <a:pt x="135" y="809"/>
                </a:lnTo>
                <a:lnTo>
                  <a:pt x="131" y="804"/>
                </a:lnTo>
                <a:lnTo>
                  <a:pt x="128" y="798"/>
                </a:lnTo>
                <a:lnTo>
                  <a:pt x="125" y="793"/>
                </a:lnTo>
                <a:lnTo>
                  <a:pt x="123" y="787"/>
                </a:lnTo>
                <a:lnTo>
                  <a:pt x="122" y="782"/>
                </a:lnTo>
                <a:lnTo>
                  <a:pt x="121" y="776"/>
                </a:lnTo>
                <a:lnTo>
                  <a:pt x="121" y="769"/>
                </a:lnTo>
                <a:lnTo>
                  <a:pt x="122" y="717"/>
                </a:lnTo>
                <a:lnTo>
                  <a:pt x="124" y="665"/>
                </a:lnTo>
                <a:lnTo>
                  <a:pt x="128" y="615"/>
                </a:lnTo>
                <a:lnTo>
                  <a:pt x="135" y="564"/>
                </a:lnTo>
                <a:lnTo>
                  <a:pt x="143" y="514"/>
                </a:lnTo>
                <a:lnTo>
                  <a:pt x="153" y="463"/>
                </a:lnTo>
                <a:lnTo>
                  <a:pt x="165" y="415"/>
                </a:lnTo>
                <a:lnTo>
                  <a:pt x="178" y="366"/>
                </a:lnTo>
                <a:lnTo>
                  <a:pt x="193" y="318"/>
                </a:lnTo>
                <a:lnTo>
                  <a:pt x="210" y="270"/>
                </a:lnTo>
                <a:lnTo>
                  <a:pt x="229" y="223"/>
                </a:lnTo>
                <a:lnTo>
                  <a:pt x="248" y="177"/>
                </a:lnTo>
                <a:lnTo>
                  <a:pt x="270" y="132"/>
                </a:lnTo>
                <a:lnTo>
                  <a:pt x="293" y="86"/>
                </a:lnTo>
                <a:lnTo>
                  <a:pt x="318" y="42"/>
                </a:lnTo>
                <a:lnTo>
                  <a:pt x="345" y="0"/>
                </a:lnTo>
                <a:lnTo>
                  <a:pt x="233" y="0"/>
                </a:lnTo>
                <a:lnTo>
                  <a:pt x="215" y="0"/>
                </a:lnTo>
                <a:lnTo>
                  <a:pt x="200" y="26"/>
                </a:lnTo>
                <a:lnTo>
                  <a:pt x="184" y="53"/>
                </a:lnTo>
                <a:lnTo>
                  <a:pt x="170" y="80"/>
                </a:lnTo>
                <a:lnTo>
                  <a:pt x="157" y="107"/>
                </a:lnTo>
                <a:lnTo>
                  <a:pt x="144" y="134"/>
                </a:lnTo>
                <a:lnTo>
                  <a:pt x="131" y="161"/>
                </a:lnTo>
                <a:lnTo>
                  <a:pt x="120" y="189"/>
                </a:lnTo>
                <a:lnTo>
                  <a:pt x="109" y="216"/>
                </a:lnTo>
                <a:lnTo>
                  <a:pt x="98" y="244"/>
                </a:lnTo>
                <a:lnTo>
                  <a:pt x="87" y="272"/>
                </a:lnTo>
                <a:lnTo>
                  <a:pt x="77" y="300"/>
                </a:lnTo>
                <a:lnTo>
                  <a:pt x="69" y="328"/>
                </a:lnTo>
                <a:lnTo>
                  <a:pt x="60" y="356"/>
                </a:lnTo>
                <a:lnTo>
                  <a:pt x="53" y="385"/>
                </a:lnTo>
                <a:lnTo>
                  <a:pt x="45" y="414"/>
                </a:lnTo>
                <a:lnTo>
                  <a:pt x="38" y="442"/>
                </a:lnTo>
                <a:lnTo>
                  <a:pt x="27" y="493"/>
                </a:lnTo>
                <a:lnTo>
                  <a:pt x="18" y="543"/>
                </a:lnTo>
                <a:lnTo>
                  <a:pt x="11" y="594"/>
                </a:lnTo>
                <a:lnTo>
                  <a:pt x="5" y="645"/>
                </a:lnTo>
                <a:lnTo>
                  <a:pt x="2" y="696"/>
                </a:lnTo>
                <a:lnTo>
                  <a:pt x="0" y="746"/>
                </a:lnTo>
                <a:lnTo>
                  <a:pt x="0" y="797"/>
                </a:lnTo>
                <a:lnTo>
                  <a:pt x="2" y="848"/>
                </a:lnTo>
                <a:lnTo>
                  <a:pt x="6" y="898"/>
                </a:lnTo>
                <a:lnTo>
                  <a:pt x="12" y="948"/>
                </a:lnTo>
                <a:lnTo>
                  <a:pt x="18" y="998"/>
                </a:lnTo>
                <a:lnTo>
                  <a:pt x="28" y="1049"/>
                </a:lnTo>
                <a:lnTo>
                  <a:pt x="39" y="1098"/>
                </a:lnTo>
                <a:lnTo>
                  <a:pt x="52" y="1148"/>
                </a:lnTo>
                <a:lnTo>
                  <a:pt x="66" y="1198"/>
                </a:lnTo>
                <a:lnTo>
                  <a:pt x="82" y="1247"/>
                </a:lnTo>
                <a:lnTo>
                  <a:pt x="95" y="1285"/>
                </a:lnTo>
                <a:lnTo>
                  <a:pt x="110" y="1322"/>
                </a:lnTo>
                <a:lnTo>
                  <a:pt x="125" y="1359"/>
                </a:lnTo>
                <a:lnTo>
                  <a:pt x="141" y="1395"/>
                </a:lnTo>
                <a:lnTo>
                  <a:pt x="158" y="1431"/>
                </a:lnTo>
                <a:lnTo>
                  <a:pt x="177" y="1467"/>
                </a:lnTo>
                <a:lnTo>
                  <a:pt x="196" y="1502"/>
                </a:lnTo>
                <a:lnTo>
                  <a:pt x="216" y="1538"/>
                </a:lnTo>
                <a:lnTo>
                  <a:pt x="346" y="1538"/>
                </a:lnTo>
                <a:lnTo>
                  <a:pt x="318" y="1494"/>
                </a:lnTo>
                <a:lnTo>
                  <a:pt x="293" y="1449"/>
                </a:lnTo>
                <a:lnTo>
                  <a:pt x="270" y="1404"/>
                </a:lnTo>
                <a:lnTo>
                  <a:pt x="247" y="1358"/>
                </a:lnTo>
                <a:lnTo>
                  <a:pt x="227" y="1310"/>
                </a:lnTo>
                <a:lnTo>
                  <a:pt x="208" y="1262"/>
                </a:lnTo>
                <a:lnTo>
                  <a:pt x="191" y="1213"/>
                </a:lnTo>
                <a:lnTo>
                  <a:pt x="176" y="1164"/>
                </a:lnTo>
                <a:lnTo>
                  <a:pt x="175" y="1158"/>
                </a:lnTo>
                <a:lnTo>
                  <a:pt x="174" y="1151"/>
                </a:lnTo>
                <a:lnTo>
                  <a:pt x="174" y="1146"/>
                </a:lnTo>
                <a:lnTo>
                  <a:pt x="174" y="1139"/>
                </a:lnTo>
                <a:lnTo>
                  <a:pt x="175" y="1133"/>
                </a:lnTo>
                <a:lnTo>
                  <a:pt x="177" y="1128"/>
                </a:lnTo>
                <a:lnTo>
                  <a:pt x="179" y="1122"/>
                </a:lnTo>
                <a:lnTo>
                  <a:pt x="181" y="1117"/>
                </a:lnTo>
                <a:lnTo>
                  <a:pt x="184" y="1111"/>
                </a:lnTo>
                <a:lnTo>
                  <a:pt x="188" y="1107"/>
                </a:lnTo>
                <a:lnTo>
                  <a:pt x="192" y="1103"/>
                </a:lnTo>
                <a:lnTo>
                  <a:pt x="196" y="1098"/>
                </a:lnTo>
                <a:lnTo>
                  <a:pt x="202" y="1095"/>
                </a:lnTo>
                <a:lnTo>
                  <a:pt x="207" y="1092"/>
                </a:lnTo>
                <a:lnTo>
                  <a:pt x="212" y="1089"/>
                </a:lnTo>
                <a:lnTo>
                  <a:pt x="219" y="1087"/>
                </a:lnTo>
                <a:lnTo>
                  <a:pt x="228" y="1085"/>
                </a:lnTo>
                <a:lnTo>
                  <a:pt x="235" y="1084"/>
                </a:lnTo>
                <a:lnTo>
                  <a:pt x="246" y="1085"/>
                </a:lnTo>
                <a:lnTo>
                  <a:pt x="256" y="1088"/>
                </a:lnTo>
                <a:lnTo>
                  <a:pt x="264" y="1092"/>
                </a:lnTo>
                <a:lnTo>
                  <a:pt x="273" y="1096"/>
                </a:lnTo>
                <a:lnTo>
                  <a:pt x="281" y="1104"/>
                </a:lnTo>
                <a:lnTo>
                  <a:pt x="287" y="1111"/>
                </a:lnTo>
                <a:lnTo>
                  <a:pt x="291" y="1120"/>
                </a:lnTo>
                <a:lnTo>
                  <a:pt x="296" y="1130"/>
                </a:lnTo>
                <a:lnTo>
                  <a:pt x="303" y="1157"/>
                </a:lnTo>
                <a:lnTo>
                  <a:pt x="313" y="1184"/>
                </a:lnTo>
                <a:lnTo>
                  <a:pt x="322" y="1211"/>
                </a:lnTo>
                <a:lnTo>
                  <a:pt x="332" y="1238"/>
                </a:lnTo>
                <a:lnTo>
                  <a:pt x="343" y="1265"/>
                </a:lnTo>
                <a:lnTo>
                  <a:pt x="354" y="1291"/>
                </a:lnTo>
                <a:lnTo>
                  <a:pt x="366" y="1317"/>
                </a:lnTo>
                <a:lnTo>
                  <a:pt x="378" y="1343"/>
                </a:lnTo>
                <a:lnTo>
                  <a:pt x="391" y="1368"/>
                </a:lnTo>
                <a:lnTo>
                  <a:pt x="405" y="1393"/>
                </a:lnTo>
                <a:lnTo>
                  <a:pt x="419" y="1418"/>
                </a:lnTo>
                <a:lnTo>
                  <a:pt x="433" y="1443"/>
                </a:lnTo>
                <a:lnTo>
                  <a:pt x="448" y="1467"/>
                </a:lnTo>
                <a:lnTo>
                  <a:pt x="464" y="1492"/>
                </a:lnTo>
                <a:lnTo>
                  <a:pt x="480" y="1514"/>
                </a:lnTo>
                <a:lnTo>
                  <a:pt x="497" y="1538"/>
                </a:lnTo>
                <a:lnTo>
                  <a:pt x="653" y="1538"/>
                </a:lnTo>
                <a:lnTo>
                  <a:pt x="648" y="1535"/>
                </a:lnTo>
                <a:lnTo>
                  <a:pt x="642" y="1532"/>
                </a:lnTo>
                <a:lnTo>
                  <a:pt x="637" y="1527"/>
                </a:lnTo>
                <a:lnTo>
                  <a:pt x="633" y="1522"/>
                </a:lnTo>
                <a:close/>
                <a:moveTo>
                  <a:pt x="1277" y="0"/>
                </a:moveTo>
                <a:lnTo>
                  <a:pt x="1172" y="0"/>
                </a:lnTo>
                <a:lnTo>
                  <a:pt x="1021" y="0"/>
                </a:lnTo>
                <a:lnTo>
                  <a:pt x="1003" y="0"/>
                </a:lnTo>
                <a:lnTo>
                  <a:pt x="818" y="0"/>
                </a:lnTo>
                <a:lnTo>
                  <a:pt x="808" y="10"/>
                </a:lnTo>
                <a:lnTo>
                  <a:pt x="797" y="21"/>
                </a:lnTo>
                <a:lnTo>
                  <a:pt x="778" y="39"/>
                </a:lnTo>
                <a:lnTo>
                  <a:pt x="761" y="58"/>
                </a:lnTo>
                <a:lnTo>
                  <a:pt x="743" y="78"/>
                </a:lnTo>
                <a:lnTo>
                  <a:pt x="727" y="98"/>
                </a:lnTo>
                <a:lnTo>
                  <a:pt x="710" y="119"/>
                </a:lnTo>
                <a:lnTo>
                  <a:pt x="694" y="139"/>
                </a:lnTo>
                <a:lnTo>
                  <a:pt x="679" y="160"/>
                </a:lnTo>
                <a:lnTo>
                  <a:pt x="664" y="182"/>
                </a:lnTo>
                <a:lnTo>
                  <a:pt x="650" y="203"/>
                </a:lnTo>
                <a:lnTo>
                  <a:pt x="637" y="226"/>
                </a:lnTo>
                <a:lnTo>
                  <a:pt x="624" y="247"/>
                </a:lnTo>
                <a:lnTo>
                  <a:pt x="611" y="270"/>
                </a:lnTo>
                <a:lnTo>
                  <a:pt x="599" y="293"/>
                </a:lnTo>
                <a:lnTo>
                  <a:pt x="588" y="317"/>
                </a:lnTo>
                <a:lnTo>
                  <a:pt x="578" y="340"/>
                </a:lnTo>
                <a:lnTo>
                  <a:pt x="567" y="363"/>
                </a:lnTo>
                <a:lnTo>
                  <a:pt x="557" y="388"/>
                </a:lnTo>
                <a:lnTo>
                  <a:pt x="548" y="412"/>
                </a:lnTo>
                <a:lnTo>
                  <a:pt x="540" y="436"/>
                </a:lnTo>
                <a:lnTo>
                  <a:pt x="532" y="460"/>
                </a:lnTo>
                <a:lnTo>
                  <a:pt x="526" y="485"/>
                </a:lnTo>
                <a:lnTo>
                  <a:pt x="518" y="510"/>
                </a:lnTo>
                <a:lnTo>
                  <a:pt x="513" y="536"/>
                </a:lnTo>
                <a:lnTo>
                  <a:pt x="507" y="561"/>
                </a:lnTo>
                <a:lnTo>
                  <a:pt x="503" y="587"/>
                </a:lnTo>
                <a:lnTo>
                  <a:pt x="499" y="612"/>
                </a:lnTo>
                <a:lnTo>
                  <a:pt x="495" y="638"/>
                </a:lnTo>
                <a:lnTo>
                  <a:pt x="492" y="664"/>
                </a:lnTo>
                <a:lnTo>
                  <a:pt x="490" y="690"/>
                </a:lnTo>
                <a:lnTo>
                  <a:pt x="488" y="716"/>
                </a:lnTo>
                <a:lnTo>
                  <a:pt x="487" y="742"/>
                </a:lnTo>
                <a:lnTo>
                  <a:pt x="487" y="769"/>
                </a:lnTo>
                <a:lnTo>
                  <a:pt x="488" y="815"/>
                </a:lnTo>
                <a:lnTo>
                  <a:pt x="491" y="861"/>
                </a:lnTo>
                <a:lnTo>
                  <a:pt x="495" y="906"/>
                </a:lnTo>
                <a:lnTo>
                  <a:pt x="503" y="952"/>
                </a:lnTo>
                <a:lnTo>
                  <a:pt x="512" y="996"/>
                </a:lnTo>
                <a:lnTo>
                  <a:pt x="522" y="1040"/>
                </a:lnTo>
                <a:lnTo>
                  <a:pt x="535" y="1084"/>
                </a:lnTo>
                <a:lnTo>
                  <a:pt x="549" y="1128"/>
                </a:lnTo>
                <a:lnTo>
                  <a:pt x="566" y="1170"/>
                </a:lnTo>
                <a:lnTo>
                  <a:pt x="584" y="1211"/>
                </a:lnTo>
                <a:lnTo>
                  <a:pt x="603" y="1252"/>
                </a:lnTo>
                <a:lnTo>
                  <a:pt x="625" y="1292"/>
                </a:lnTo>
                <a:lnTo>
                  <a:pt x="649" y="1332"/>
                </a:lnTo>
                <a:lnTo>
                  <a:pt x="674" y="1370"/>
                </a:lnTo>
                <a:lnTo>
                  <a:pt x="701" y="1406"/>
                </a:lnTo>
                <a:lnTo>
                  <a:pt x="729" y="1443"/>
                </a:lnTo>
                <a:lnTo>
                  <a:pt x="733" y="1448"/>
                </a:lnTo>
                <a:lnTo>
                  <a:pt x="736" y="1453"/>
                </a:lnTo>
                <a:lnTo>
                  <a:pt x="738" y="1459"/>
                </a:lnTo>
                <a:lnTo>
                  <a:pt x="741" y="1465"/>
                </a:lnTo>
                <a:lnTo>
                  <a:pt x="742" y="1470"/>
                </a:lnTo>
                <a:lnTo>
                  <a:pt x="743" y="1476"/>
                </a:lnTo>
                <a:lnTo>
                  <a:pt x="743" y="1482"/>
                </a:lnTo>
                <a:lnTo>
                  <a:pt x="743" y="1488"/>
                </a:lnTo>
                <a:lnTo>
                  <a:pt x="742" y="1494"/>
                </a:lnTo>
                <a:lnTo>
                  <a:pt x="741" y="1500"/>
                </a:lnTo>
                <a:lnTo>
                  <a:pt x="738" y="1506"/>
                </a:lnTo>
                <a:lnTo>
                  <a:pt x="736" y="1511"/>
                </a:lnTo>
                <a:lnTo>
                  <a:pt x="733" y="1516"/>
                </a:lnTo>
                <a:lnTo>
                  <a:pt x="730" y="1522"/>
                </a:lnTo>
                <a:lnTo>
                  <a:pt x="726" y="1526"/>
                </a:lnTo>
                <a:lnTo>
                  <a:pt x="720" y="1530"/>
                </a:lnTo>
                <a:lnTo>
                  <a:pt x="715" y="1535"/>
                </a:lnTo>
                <a:lnTo>
                  <a:pt x="708" y="1538"/>
                </a:lnTo>
                <a:lnTo>
                  <a:pt x="1441" y="1538"/>
                </a:lnTo>
                <a:lnTo>
                  <a:pt x="1441" y="0"/>
                </a:lnTo>
                <a:lnTo>
                  <a:pt x="1277" y="0"/>
                </a:lnTo>
                <a:close/>
              </a:path>
            </a:pathLst>
          </a:custGeom>
          <a:pattFill prst="lgCheck">
            <a:fgClr>
              <a:schemeClr val="bg1"/>
            </a:fgClr>
            <a:bgClr>
              <a:schemeClr val="bg1">
                <a:lumMod val="85000"/>
              </a:schemeClr>
            </a:bgClr>
          </a:pattFill>
        </p:spPr>
        <p:txBody>
          <a:bodyPr/>
          <a:lstStyle>
            <a:lvl1pPr algn="r">
              <a:defRPr lang="ru-RU" sz="1400">
                <a:solidFill>
                  <a:schemeClr val="tx1"/>
                </a:solidFill>
                <a:latin typeface="Arial" panose="020B0604020202020204" pitchFamily="34" charset="0"/>
                <a:cs typeface="Arial" panose="020B0604020202020204" pitchFamily="34" charset="0"/>
              </a:defRPr>
            </a:lvl1pPr>
          </a:lstStyle>
          <a:p>
            <a:pPr marL="0" lvl="0" indent="0">
              <a:buNone/>
            </a:pPr>
            <a:r>
              <a:rPr lang="en-US"/>
              <a:t>Click icon to add picture</a:t>
            </a:r>
            <a:endParaRPr lang="ru-RU" dirty="0"/>
          </a:p>
        </p:txBody>
      </p:sp>
      <p:pic>
        <p:nvPicPr>
          <p:cNvPr id="6" name="Picture 5">
            <a:extLst>
              <a:ext uri="{FF2B5EF4-FFF2-40B4-BE49-F238E27FC236}">
                <a16:creationId xmlns:a16="http://schemas.microsoft.com/office/drawing/2014/main" id="{7B853EAC-CD24-4FE1-A73B-BBEE94E0D1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
        <p:nvSpPr>
          <p:cNvPr id="7" name="Text Placeholder 10">
            <a:extLst>
              <a:ext uri="{FF2B5EF4-FFF2-40B4-BE49-F238E27FC236}">
                <a16:creationId xmlns:a16="http://schemas.microsoft.com/office/drawing/2014/main" id="{8A889F84-ECA8-484D-AB9B-8D0BA1673103}"/>
              </a:ext>
            </a:extLst>
          </p:cNvPr>
          <p:cNvSpPr>
            <a:spLocks noGrp="1"/>
          </p:cNvSpPr>
          <p:nvPr>
            <p:ph type="body" sz="quarter" idx="12"/>
          </p:nvPr>
        </p:nvSpPr>
        <p:spPr>
          <a:xfrm>
            <a:off x="671397" y="5229531"/>
            <a:ext cx="4416491" cy="571491"/>
          </a:xfrm>
          <a:prstGeom prst="rect">
            <a:avLst/>
          </a:prstGeom>
        </p:spPr>
        <p:txBody>
          <a:bodyPr/>
          <a:lstStyle>
            <a:lvl1pPr marL="0" indent="0" algn="l">
              <a:lnSpc>
                <a:spcPts val="2600"/>
              </a:lnSpc>
              <a:spcBef>
                <a:spcPts val="0"/>
              </a:spcBef>
              <a:buNone/>
              <a:defRPr lang="en-US" sz="2600" b="0" i="1" kern="1200" cap="all" baseline="0" smtClean="0">
                <a:solidFill>
                  <a:srgbClr val="000000"/>
                </a:solidFill>
                <a:latin typeface="Times" pitchFamily="18" charset="0"/>
                <a:ea typeface="+mj-ea"/>
                <a:cs typeface="Times New Roman" pitchFamily="18" charset="0"/>
              </a:defRPr>
            </a:lvl1pPr>
          </a:lstStyle>
          <a:p>
            <a:pPr lvl="0"/>
            <a:r>
              <a:rPr lang="en-US"/>
              <a:t>Edit Master text styles</a:t>
            </a:r>
          </a:p>
        </p:txBody>
      </p:sp>
      <p:sp>
        <p:nvSpPr>
          <p:cNvPr id="8" name="Title 4">
            <a:extLst>
              <a:ext uri="{FF2B5EF4-FFF2-40B4-BE49-F238E27FC236}">
                <a16:creationId xmlns:a16="http://schemas.microsoft.com/office/drawing/2014/main" id="{9BE1DE80-751D-4725-8A33-31DB51B0B24D}"/>
              </a:ext>
            </a:extLst>
          </p:cNvPr>
          <p:cNvSpPr>
            <a:spLocks noGrp="1" noChangeAspect="1" noChangeArrowheads="1"/>
          </p:cNvSpPr>
          <p:nvPr>
            <p:ph type="title"/>
          </p:nvPr>
        </p:nvSpPr>
        <p:spPr bwMode="auto">
          <a:xfrm>
            <a:off x="671397" y="4437112"/>
            <a:ext cx="4416491"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4000"/>
              </a:lnSpc>
              <a:defRPr sz="4300" b="1" spc="-200" baseline="0">
                <a:latin typeface="Arial" pitchFamily="34" charset="0"/>
                <a:cs typeface="Arial" pitchFamily="34"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4207465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chapter/Title v2 lef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A8EB2C-7D87-48A0-A68A-6CF72B2068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6656" y="131790"/>
            <a:ext cx="684000" cy="503909"/>
          </a:xfrm>
          <a:prstGeom prst="rect">
            <a:avLst/>
          </a:prstGeom>
        </p:spPr>
      </p:pic>
      <p:sp>
        <p:nvSpPr>
          <p:cNvPr id="7" name="Freeform 8">
            <a:extLst>
              <a:ext uri="{FF2B5EF4-FFF2-40B4-BE49-F238E27FC236}">
                <a16:creationId xmlns:a16="http://schemas.microsoft.com/office/drawing/2014/main" id="{87D6FB40-8A19-4A22-A664-EE9A9EDCCC19}"/>
              </a:ext>
            </a:extLst>
          </p:cNvPr>
          <p:cNvSpPr>
            <a:spLocks noGrp="1" noEditPoints="1"/>
          </p:cNvSpPr>
          <p:nvPr>
            <p:ph type="pic" sz="quarter" idx="19"/>
          </p:nvPr>
        </p:nvSpPr>
        <p:spPr bwMode="auto">
          <a:xfrm>
            <a:off x="0" y="0"/>
            <a:ext cx="7946143" cy="5328008"/>
          </a:xfrm>
          <a:custGeom>
            <a:avLst/>
            <a:gdLst>
              <a:gd name="T0" fmla="*/ 600 w 5775"/>
              <a:gd name="T1" fmla="*/ 2757 h 3535"/>
              <a:gd name="T2" fmla="*/ 564 w 5775"/>
              <a:gd name="T3" fmla="*/ 2644 h 3535"/>
              <a:gd name="T4" fmla="*/ 609 w 5775"/>
              <a:gd name="T5" fmla="*/ 2531 h 3535"/>
              <a:gd name="T6" fmla="*/ 711 w 5775"/>
              <a:gd name="T7" fmla="*/ 2475 h 3535"/>
              <a:gd name="T8" fmla="*/ 920 w 5775"/>
              <a:gd name="T9" fmla="*/ 2521 h 3535"/>
              <a:gd name="T10" fmla="*/ 1356 w 5775"/>
              <a:gd name="T11" fmla="*/ 2616 h 3535"/>
              <a:gd name="T12" fmla="*/ 1804 w 5775"/>
              <a:gd name="T13" fmla="*/ 2648 h 3535"/>
              <a:gd name="T14" fmla="*/ 2723 w 5775"/>
              <a:gd name="T15" fmla="*/ 2508 h 3535"/>
              <a:gd name="T16" fmla="*/ 3543 w 5775"/>
              <a:gd name="T17" fmla="*/ 2112 h 3535"/>
              <a:gd name="T18" fmla="*/ 4212 w 5775"/>
              <a:gd name="T19" fmla="*/ 1502 h 3535"/>
              <a:gd name="T20" fmla="*/ 4683 w 5775"/>
              <a:gd name="T21" fmla="*/ 717 h 3535"/>
              <a:gd name="T22" fmla="*/ 4862 w 5775"/>
              <a:gd name="T23" fmla="*/ 156 h 3535"/>
              <a:gd name="T24" fmla="*/ 4951 w 5775"/>
              <a:gd name="T25" fmla="*/ 79 h 3535"/>
              <a:gd name="T26" fmla="*/ 5071 w 5775"/>
              <a:gd name="T27" fmla="*/ 76 h 3535"/>
              <a:gd name="T28" fmla="*/ 5164 w 5775"/>
              <a:gd name="T29" fmla="*/ 149 h 3535"/>
              <a:gd name="T30" fmla="*/ 5192 w 5775"/>
              <a:gd name="T31" fmla="*/ 264 h 3535"/>
              <a:gd name="T32" fmla="*/ 5068 w 5775"/>
              <a:gd name="T33" fmla="*/ 701 h 3535"/>
              <a:gd name="T34" fmla="*/ 4863 w 5775"/>
              <a:gd name="T35" fmla="*/ 1165 h 3535"/>
              <a:gd name="T36" fmla="*/ 4592 w 5775"/>
              <a:gd name="T37" fmla="*/ 1594 h 3535"/>
              <a:gd name="T38" fmla="*/ 4261 w 5775"/>
              <a:gd name="T39" fmla="*/ 1980 h 3535"/>
              <a:gd name="T40" fmla="*/ 3876 w 5775"/>
              <a:gd name="T41" fmla="*/ 2315 h 3535"/>
              <a:gd name="T42" fmla="*/ 3448 w 5775"/>
              <a:gd name="T43" fmla="*/ 2588 h 3535"/>
              <a:gd name="T44" fmla="*/ 2985 w 5775"/>
              <a:gd name="T45" fmla="*/ 2796 h 3535"/>
              <a:gd name="T46" fmla="*/ 2478 w 5775"/>
              <a:gd name="T47" fmla="*/ 2937 h 3535"/>
              <a:gd name="T48" fmla="*/ 1956 w 5775"/>
              <a:gd name="T49" fmla="*/ 2999 h 3535"/>
              <a:gd name="T50" fmla="*/ 1447 w 5775"/>
              <a:gd name="T51" fmla="*/ 2984 h 3535"/>
              <a:gd name="T52" fmla="*/ 956 w 5775"/>
              <a:gd name="T53" fmla="*/ 2898 h 3535"/>
              <a:gd name="T54" fmla="*/ 1978 w 5775"/>
              <a:gd name="T55" fmla="*/ 3394 h 3535"/>
              <a:gd name="T56" fmla="*/ 1917 w 5775"/>
              <a:gd name="T57" fmla="*/ 3495 h 3535"/>
              <a:gd name="T58" fmla="*/ 1804 w 5775"/>
              <a:gd name="T59" fmla="*/ 3535 h 3535"/>
              <a:gd name="T60" fmla="*/ 1453 w 5775"/>
              <a:gd name="T61" fmla="*/ 3519 h 3535"/>
              <a:gd name="T62" fmla="*/ 1106 w 5775"/>
              <a:gd name="T63" fmla="*/ 3474 h 3535"/>
              <a:gd name="T64" fmla="*/ 766 w 5775"/>
              <a:gd name="T65" fmla="*/ 3399 h 3535"/>
              <a:gd name="T66" fmla="*/ 434 w 5775"/>
              <a:gd name="T67" fmla="*/ 3294 h 3535"/>
              <a:gd name="T68" fmla="*/ 154 w 5775"/>
              <a:gd name="T69" fmla="*/ 3179 h 3535"/>
              <a:gd name="T70" fmla="*/ 50 w 5775"/>
              <a:gd name="T71" fmla="*/ 2729 h 3535"/>
              <a:gd name="T72" fmla="*/ 414 w 5775"/>
              <a:gd name="T73" fmla="*/ 2905 h 3535"/>
              <a:gd name="T74" fmla="*/ 799 w 5775"/>
              <a:gd name="T75" fmla="*/ 3039 h 3535"/>
              <a:gd name="T76" fmla="*/ 1202 w 5775"/>
              <a:gd name="T77" fmla="*/ 3131 h 3535"/>
              <a:gd name="T78" fmla="*/ 1620 w 5775"/>
              <a:gd name="T79" fmla="*/ 3176 h 3535"/>
              <a:gd name="T80" fmla="*/ 1873 w 5775"/>
              <a:gd name="T81" fmla="*/ 3194 h 3535"/>
              <a:gd name="T82" fmla="*/ 1960 w 5775"/>
              <a:gd name="T83" fmla="*/ 3273 h 3535"/>
              <a:gd name="T84" fmla="*/ 5775 w 5775"/>
              <a:gd name="T85" fmla="*/ 0 h 3535"/>
              <a:gd name="T86" fmla="*/ 5668 w 5775"/>
              <a:gd name="T87" fmla="*/ 566 h 3535"/>
              <a:gd name="T88" fmla="*/ 5480 w 5775"/>
              <a:gd name="T89" fmla="*/ 1109 h 3535"/>
              <a:gd name="T90" fmla="*/ 5355 w 5775"/>
              <a:gd name="T91" fmla="*/ 1328 h 3535"/>
              <a:gd name="T92" fmla="*/ 5243 w 5775"/>
              <a:gd name="T93" fmla="*/ 1362 h 3535"/>
              <a:gd name="T94" fmla="*/ 5132 w 5775"/>
              <a:gd name="T95" fmla="*/ 1315 h 3535"/>
              <a:gd name="T96" fmla="*/ 5076 w 5775"/>
              <a:gd name="T97" fmla="*/ 1211 h 3535"/>
              <a:gd name="T98" fmla="*/ 5123 w 5775"/>
              <a:gd name="T99" fmla="*/ 1042 h 3535"/>
              <a:gd name="T100" fmla="*/ 5300 w 5775"/>
              <a:gd name="T101" fmla="*/ 566 h 3535"/>
              <a:gd name="T102" fmla="*/ 5409 w 5775"/>
              <a:gd name="T103" fmla="*/ 72 h 3535"/>
              <a:gd name="T104" fmla="*/ 4534 w 5775"/>
              <a:gd name="T105" fmla="*/ 631 h 3535"/>
              <a:gd name="T106" fmla="*/ 4078 w 5775"/>
              <a:gd name="T107" fmla="*/ 1401 h 3535"/>
              <a:gd name="T108" fmla="*/ 3417 w 5775"/>
              <a:gd name="T109" fmla="*/ 1995 h 3535"/>
              <a:gd name="T110" fmla="*/ 2597 w 5775"/>
              <a:gd name="T111" fmla="*/ 2370 h 3535"/>
              <a:gd name="T112" fmla="*/ 1740 w 5775"/>
              <a:gd name="T113" fmla="*/ 2477 h 3535"/>
              <a:gd name="T114" fmla="*/ 1306 w 5775"/>
              <a:gd name="T115" fmla="*/ 2436 h 3535"/>
              <a:gd name="T116" fmla="*/ 891 w 5775"/>
              <a:gd name="T117" fmla="*/ 2333 h 3535"/>
              <a:gd name="T118" fmla="*/ 501 w 5775"/>
              <a:gd name="T119" fmla="*/ 2174 h 3535"/>
              <a:gd name="T120" fmla="*/ 143 w 5775"/>
              <a:gd name="T121" fmla="*/ 1964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75" h="3535">
                <a:moveTo>
                  <a:pt x="683" y="2817"/>
                </a:moveTo>
                <a:lnTo>
                  <a:pt x="667" y="2810"/>
                </a:lnTo>
                <a:lnTo>
                  <a:pt x="652" y="2802"/>
                </a:lnTo>
                <a:lnTo>
                  <a:pt x="636" y="2793"/>
                </a:lnTo>
                <a:lnTo>
                  <a:pt x="623" y="2781"/>
                </a:lnTo>
                <a:lnTo>
                  <a:pt x="611" y="2769"/>
                </a:lnTo>
                <a:lnTo>
                  <a:pt x="600" y="2757"/>
                </a:lnTo>
                <a:lnTo>
                  <a:pt x="590" y="2743"/>
                </a:lnTo>
                <a:lnTo>
                  <a:pt x="582" y="2727"/>
                </a:lnTo>
                <a:lnTo>
                  <a:pt x="575" y="2712"/>
                </a:lnTo>
                <a:lnTo>
                  <a:pt x="570" y="2696"/>
                </a:lnTo>
                <a:lnTo>
                  <a:pt x="567" y="2679"/>
                </a:lnTo>
                <a:lnTo>
                  <a:pt x="565" y="2662"/>
                </a:lnTo>
                <a:lnTo>
                  <a:pt x="564" y="2644"/>
                </a:lnTo>
                <a:lnTo>
                  <a:pt x="565" y="2627"/>
                </a:lnTo>
                <a:lnTo>
                  <a:pt x="569" y="2610"/>
                </a:lnTo>
                <a:lnTo>
                  <a:pt x="573" y="2592"/>
                </a:lnTo>
                <a:lnTo>
                  <a:pt x="580" y="2575"/>
                </a:lnTo>
                <a:lnTo>
                  <a:pt x="588" y="2560"/>
                </a:lnTo>
                <a:lnTo>
                  <a:pt x="598" y="2545"/>
                </a:lnTo>
                <a:lnTo>
                  <a:pt x="609" y="2531"/>
                </a:lnTo>
                <a:lnTo>
                  <a:pt x="621" y="2519"/>
                </a:lnTo>
                <a:lnTo>
                  <a:pt x="634" y="2509"/>
                </a:lnTo>
                <a:lnTo>
                  <a:pt x="648" y="2498"/>
                </a:lnTo>
                <a:lnTo>
                  <a:pt x="663" y="2490"/>
                </a:lnTo>
                <a:lnTo>
                  <a:pt x="678" y="2484"/>
                </a:lnTo>
                <a:lnTo>
                  <a:pt x="695" y="2478"/>
                </a:lnTo>
                <a:lnTo>
                  <a:pt x="711" y="2475"/>
                </a:lnTo>
                <a:lnTo>
                  <a:pt x="728" y="2473"/>
                </a:lnTo>
                <a:lnTo>
                  <a:pt x="746" y="2472"/>
                </a:lnTo>
                <a:lnTo>
                  <a:pt x="763" y="2474"/>
                </a:lnTo>
                <a:lnTo>
                  <a:pt x="780" y="2477"/>
                </a:lnTo>
                <a:lnTo>
                  <a:pt x="798" y="2482"/>
                </a:lnTo>
                <a:lnTo>
                  <a:pt x="859" y="2501"/>
                </a:lnTo>
                <a:lnTo>
                  <a:pt x="920" y="2521"/>
                </a:lnTo>
                <a:lnTo>
                  <a:pt x="982" y="2538"/>
                </a:lnTo>
                <a:lnTo>
                  <a:pt x="1043" y="2555"/>
                </a:lnTo>
                <a:lnTo>
                  <a:pt x="1105" y="2569"/>
                </a:lnTo>
                <a:lnTo>
                  <a:pt x="1168" y="2583"/>
                </a:lnTo>
                <a:lnTo>
                  <a:pt x="1230" y="2595"/>
                </a:lnTo>
                <a:lnTo>
                  <a:pt x="1293" y="2606"/>
                </a:lnTo>
                <a:lnTo>
                  <a:pt x="1356" y="2616"/>
                </a:lnTo>
                <a:lnTo>
                  <a:pt x="1419" y="2624"/>
                </a:lnTo>
                <a:lnTo>
                  <a:pt x="1483" y="2631"/>
                </a:lnTo>
                <a:lnTo>
                  <a:pt x="1547" y="2637"/>
                </a:lnTo>
                <a:lnTo>
                  <a:pt x="1611" y="2642"/>
                </a:lnTo>
                <a:lnTo>
                  <a:pt x="1676" y="2646"/>
                </a:lnTo>
                <a:lnTo>
                  <a:pt x="1740" y="2648"/>
                </a:lnTo>
                <a:lnTo>
                  <a:pt x="1804" y="2648"/>
                </a:lnTo>
                <a:lnTo>
                  <a:pt x="1939" y="2644"/>
                </a:lnTo>
                <a:lnTo>
                  <a:pt x="2074" y="2636"/>
                </a:lnTo>
                <a:lnTo>
                  <a:pt x="2207" y="2621"/>
                </a:lnTo>
                <a:lnTo>
                  <a:pt x="2339" y="2601"/>
                </a:lnTo>
                <a:lnTo>
                  <a:pt x="2469" y="2575"/>
                </a:lnTo>
                <a:lnTo>
                  <a:pt x="2596" y="2543"/>
                </a:lnTo>
                <a:lnTo>
                  <a:pt x="2723" y="2508"/>
                </a:lnTo>
                <a:lnTo>
                  <a:pt x="2848" y="2466"/>
                </a:lnTo>
                <a:lnTo>
                  <a:pt x="2969" y="2419"/>
                </a:lnTo>
                <a:lnTo>
                  <a:pt x="3089" y="2366"/>
                </a:lnTo>
                <a:lnTo>
                  <a:pt x="3206" y="2310"/>
                </a:lnTo>
                <a:lnTo>
                  <a:pt x="3321" y="2248"/>
                </a:lnTo>
                <a:lnTo>
                  <a:pt x="3433" y="2183"/>
                </a:lnTo>
                <a:lnTo>
                  <a:pt x="3543" y="2112"/>
                </a:lnTo>
                <a:lnTo>
                  <a:pt x="3648" y="2036"/>
                </a:lnTo>
                <a:lnTo>
                  <a:pt x="3751" y="1958"/>
                </a:lnTo>
                <a:lnTo>
                  <a:pt x="3850" y="1874"/>
                </a:lnTo>
                <a:lnTo>
                  <a:pt x="3946" y="1787"/>
                </a:lnTo>
                <a:lnTo>
                  <a:pt x="4039" y="1695"/>
                </a:lnTo>
                <a:lnTo>
                  <a:pt x="4127" y="1600"/>
                </a:lnTo>
                <a:lnTo>
                  <a:pt x="4212" y="1502"/>
                </a:lnTo>
                <a:lnTo>
                  <a:pt x="4293" y="1400"/>
                </a:lnTo>
                <a:lnTo>
                  <a:pt x="4369" y="1293"/>
                </a:lnTo>
                <a:lnTo>
                  <a:pt x="4441" y="1184"/>
                </a:lnTo>
                <a:lnTo>
                  <a:pt x="4508" y="1073"/>
                </a:lnTo>
                <a:lnTo>
                  <a:pt x="4572" y="957"/>
                </a:lnTo>
                <a:lnTo>
                  <a:pt x="4630" y="838"/>
                </a:lnTo>
                <a:lnTo>
                  <a:pt x="4683" y="717"/>
                </a:lnTo>
                <a:lnTo>
                  <a:pt x="4731" y="593"/>
                </a:lnTo>
                <a:lnTo>
                  <a:pt x="4773" y="466"/>
                </a:lnTo>
                <a:lnTo>
                  <a:pt x="4811" y="338"/>
                </a:lnTo>
                <a:lnTo>
                  <a:pt x="4842" y="206"/>
                </a:lnTo>
                <a:lnTo>
                  <a:pt x="4848" y="188"/>
                </a:lnTo>
                <a:lnTo>
                  <a:pt x="4854" y="172"/>
                </a:lnTo>
                <a:lnTo>
                  <a:pt x="4862" y="156"/>
                </a:lnTo>
                <a:lnTo>
                  <a:pt x="4871" y="141"/>
                </a:lnTo>
                <a:lnTo>
                  <a:pt x="4881" y="128"/>
                </a:lnTo>
                <a:lnTo>
                  <a:pt x="4893" y="116"/>
                </a:lnTo>
                <a:lnTo>
                  <a:pt x="4906" y="105"/>
                </a:lnTo>
                <a:lnTo>
                  <a:pt x="4920" y="94"/>
                </a:lnTo>
                <a:lnTo>
                  <a:pt x="4934" y="86"/>
                </a:lnTo>
                <a:lnTo>
                  <a:pt x="4951" y="79"/>
                </a:lnTo>
                <a:lnTo>
                  <a:pt x="4966" y="74"/>
                </a:lnTo>
                <a:lnTo>
                  <a:pt x="4983" y="70"/>
                </a:lnTo>
                <a:lnTo>
                  <a:pt x="5001" y="67"/>
                </a:lnTo>
                <a:lnTo>
                  <a:pt x="5018" y="67"/>
                </a:lnTo>
                <a:lnTo>
                  <a:pt x="5036" y="68"/>
                </a:lnTo>
                <a:lnTo>
                  <a:pt x="5054" y="71"/>
                </a:lnTo>
                <a:lnTo>
                  <a:pt x="5071" y="76"/>
                </a:lnTo>
                <a:lnTo>
                  <a:pt x="5088" y="82"/>
                </a:lnTo>
                <a:lnTo>
                  <a:pt x="5103" y="90"/>
                </a:lnTo>
                <a:lnTo>
                  <a:pt x="5118" y="100"/>
                </a:lnTo>
                <a:lnTo>
                  <a:pt x="5132" y="110"/>
                </a:lnTo>
                <a:lnTo>
                  <a:pt x="5144" y="122"/>
                </a:lnTo>
                <a:lnTo>
                  <a:pt x="5155" y="134"/>
                </a:lnTo>
                <a:lnTo>
                  <a:pt x="5164" y="149"/>
                </a:lnTo>
                <a:lnTo>
                  <a:pt x="5173" y="163"/>
                </a:lnTo>
                <a:lnTo>
                  <a:pt x="5181" y="178"/>
                </a:lnTo>
                <a:lnTo>
                  <a:pt x="5186" y="195"/>
                </a:lnTo>
                <a:lnTo>
                  <a:pt x="5190" y="211"/>
                </a:lnTo>
                <a:lnTo>
                  <a:pt x="5192" y="228"/>
                </a:lnTo>
                <a:lnTo>
                  <a:pt x="5193" y="246"/>
                </a:lnTo>
                <a:lnTo>
                  <a:pt x="5192" y="264"/>
                </a:lnTo>
                <a:lnTo>
                  <a:pt x="5189" y="281"/>
                </a:lnTo>
                <a:lnTo>
                  <a:pt x="5172" y="353"/>
                </a:lnTo>
                <a:lnTo>
                  <a:pt x="5154" y="424"/>
                </a:lnTo>
                <a:lnTo>
                  <a:pt x="5135" y="493"/>
                </a:lnTo>
                <a:lnTo>
                  <a:pt x="5114" y="564"/>
                </a:lnTo>
                <a:lnTo>
                  <a:pt x="5092" y="632"/>
                </a:lnTo>
                <a:lnTo>
                  <a:pt x="5068" y="701"/>
                </a:lnTo>
                <a:lnTo>
                  <a:pt x="5043" y="769"/>
                </a:lnTo>
                <a:lnTo>
                  <a:pt x="5016" y="836"/>
                </a:lnTo>
                <a:lnTo>
                  <a:pt x="4989" y="904"/>
                </a:lnTo>
                <a:lnTo>
                  <a:pt x="4959" y="969"/>
                </a:lnTo>
                <a:lnTo>
                  <a:pt x="4928" y="1036"/>
                </a:lnTo>
                <a:lnTo>
                  <a:pt x="4897" y="1100"/>
                </a:lnTo>
                <a:lnTo>
                  <a:pt x="4863" y="1165"/>
                </a:lnTo>
                <a:lnTo>
                  <a:pt x="4828" y="1228"/>
                </a:lnTo>
                <a:lnTo>
                  <a:pt x="4792" y="1291"/>
                </a:lnTo>
                <a:lnTo>
                  <a:pt x="4755" y="1354"/>
                </a:lnTo>
                <a:lnTo>
                  <a:pt x="4716" y="1415"/>
                </a:lnTo>
                <a:lnTo>
                  <a:pt x="4676" y="1475"/>
                </a:lnTo>
                <a:lnTo>
                  <a:pt x="4635" y="1535"/>
                </a:lnTo>
                <a:lnTo>
                  <a:pt x="4592" y="1594"/>
                </a:lnTo>
                <a:lnTo>
                  <a:pt x="4548" y="1652"/>
                </a:lnTo>
                <a:lnTo>
                  <a:pt x="4503" y="1709"/>
                </a:lnTo>
                <a:lnTo>
                  <a:pt x="4457" y="1766"/>
                </a:lnTo>
                <a:lnTo>
                  <a:pt x="4410" y="1821"/>
                </a:lnTo>
                <a:lnTo>
                  <a:pt x="4361" y="1875"/>
                </a:lnTo>
                <a:lnTo>
                  <a:pt x="4312" y="1928"/>
                </a:lnTo>
                <a:lnTo>
                  <a:pt x="4261" y="1980"/>
                </a:lnTo>
                <a:lnTo>
                  <a:pt x="4209" y="2031"/>
                </a:lnTo>
                <a:lnTo>
                  <a:pt x="4156" y="2081"/>
                </a:lnTo>
                <a:lnTo>
                  <a:pt x="4102" y="2130"/>
                </a:lnTo>
                <a:lnTo>
                  <a:pt x="4046" y="2178"/>
                </a:lnTo>
                <a:lnTo>
                  <a:pt x="3990" y="2225"/>
                </a:lnTo>
                <a:lnTo>
                  <a:pt x="3933" y="2271"/>
                </a:lnTo>
                <a:lnTo>
                  <a:pt x="3876" y="2315"/>
                </a:lnTo>
                <a:lnTo>
                  <a:pt x="3816" y="2358"/>
                </a:lnTo>
                <a:lnTo>
                  <a:pt x="3757" y="2400"/>
                </a:lnTo>
                <a:lnTo>
                  <a:pt x="3697" y="2440"/>
                </a:lnTo>
                <a:lnTo>
                  <a:pt x="3636" y="2479"/>
                </a:lnTo>
                <a:lnTo>
                  <a:pt x="3573" y="2517"/>
                </a:lnTo>
                <a:lnTo>
                  <a:pt x="3511" y="2554"/>
                </a:lnTo>
                <a:lnTo>
                  <a:pt x="3448" y="2588"/>
                </a:lnTo>
                <a:lnTo>
                  <a:pt x="3383" y="2622"/>
                </a:lnTo>
                <a:lnTo>
                  <a:pt x="3319" y="2655"/>
                </a:lnTo>
                <a:lnTo>
                  <a:pt x="3253" y="2685"/>
                </a:lnTo>
                <a:lnTo>
                  <a:pt x="3187" y="2715"/>
                </a:lnTo>
                <a:lnTo>
                  <a:pt x="3120" y="2744"/>
                </a:lnTo>
                <a:lnTo>
                  <a:pt x="3052" y="2770"/>
                </a:lnTo>
                <a:lnTo>
                  <a:pt x="2985" y="2796"/>
                </a:lnTo>
                <a:lnTo>
                  <a:pt x="2913" y="2821"/>
                </a:lnTo>
                <a:lnTo>
                  <a:pt x="2842" y="2844"/>
                </a:lnTo>
                <a:lnTo>
                  <a:pt x="2770" y="2866"/>
                </a:lnTo>
                <a:lnTo>
                  <a:pt x="2697" y="2886"/>
                </a:lnTo>
                <a:lnTo>
                  <a:pt x="2625" y="2904"/>
                </a:lnTo>
                <a:lnTo>
                  <a:pt x="2551" y="2921"/>
                </a:lnTo>
                <a:lnTo>
                  <a:pt x="2478" y="2937"/>
                </a:lnTo>
                <a:lnTo>
                  <a:pt x="2404" y="2950"/>
                </a:lnTo>
                <a:lnTo>
                  <a:pt x="2331" y="2962"/>
                </a:lnTo>
                <a:lnTo>
                  <a:pt x="2256" y="2973"/>
                </a:lnTo>
                <a:lnTo>
                  <a:pt x="2181" y="2982"/>
                </a:lnTo>
                <a:lnTo>
                  <a:pt x="2107" y="2989"/>
                </a:lnTo>
                <a:lnTo>
                  <a:pt x="2031" y="2995"/>
                </a:lnTo>
                <a:lnTo>
                  <a:pt x="1956" y="2999"/>
                </a:lnTo>
                <a:lnTo>
                  <a:pt x="1880" y="3001"/>
                </a:lnTo>
                <a:lnTo>
                  <a:pt x="1804" y="3002"/>
                </a:lnTo>
                <a:lnTo>
                  <a:pt x="1732" y="3001"/>
                </a:lnTo>
                <a:lnTo>
                  <a:pt x="1660" y="2999"/>
                </a:lnTo>
                <a:lnTo>
                  <a:pt x="1589" y="2996"/>
                </a:lnTo>
                <a:lnTo>
                  <a:pt x="1517" y="2991"/>
                </a:lnTo>
                <a:lnTo>
                  <a:pt x="1447" y="2984"/>
                </a:lnTo>
                <a:lnTo>
                  <a:pt x="1376" y="2976"/>
                </a:lnTo>
                <a:lnTo>
                  <a:pt x="1306" y="2966"/>
                </a:lnTo>
                <a:lnTo>
                  <a:pt x="1235" y="2956"/>
                </a:lnTo>
                <a:lnTo>
                  <a:pt x="1165" y="2943"/>
                </a:lnTo>
                <a:lnTo>
                  <a:pt x="1095" y="2930"/>
                </a:lnTo>
                <a:lnTo>
                  <a:pt x="1026" y="2914"/>
                </a:lnTo>
                <a:lnTo>
                  <a:pt x="956" y="2898"/>
                </a:lnTo>
                <a:lnTo>
                  <a:pt x="888" y="2880"/>
                </a:lnTo>
                <a:lnTo>
                  <a:pt x="819" y="2860"/>
                </a:lnTo>
                <a:lnTo>
                  <a:pt x="752" y="2840"/>
                </a:lnTo>
                <a:lnTo>
                  <a:pt x="683" y="2817"/>
                </a:lnTo>
                <a:close/>
                <a:moveTo>
                  <a:pt x="1981" y="3358"/>
                </a:moveTo>
                <a:lnTo>
                  <a:pt x="1980" y="3375"/>
                </a:lnTo>
                <a:lnTo>
                  <a:pt x="1978" y="3394"/>
                </a:lnTo>
                <a:lnTo>
                  <a:pt x="1973" y="3410"/>
                </a:lnTo>
                <a:lnTo>
                  <a:pt x="1967" y="3426"/>
                </a:lnTo>
                <a:lnTo>
                  <a:pt x="1960" y="3442"/>
                </a:lnTo>
                <a:lnTo>
                  <a:pt x="1950" y="3457"/>
                </a:lnTo>
                <a:lnTo>
                  <a:pt x="1940" y="3470"/>
                </a:lnTo>
                <a:lnTo>
                  <a:pt x="1929" y="3483"/>
                </a:lnTo>
                <a:lnTo>
                  <a:pt x="1917" y="3495"/>
                </a:lnTo>
                <a:lnTo>
                  <a:pt x="1903" y="3505"/>
                </a:lnTo>
                <a:lnTo>
                  <a:pt x="1888" y="3513"/>
                </a:lnTo>
                <a:lnTo>
                  <a:pt x="1873" y="3520"/>
                </a:lnTo>
                <a:lnTo>
                  <a:pt x="1856" y="3527"/>
                </a:lnTo>
                <a:lnTo>
                  <a:pt x="1840" y="3532"/>
                </a:lnTo>
                <a:lnTo>
                  <a:pt x="1822" y="3534"/>
                </a:lnTo>
                <a:lnTo>
                  <a:pt x="1804" y="3535"/>
                </a:lnTo>
                <a:lnTo>
                  <a:pt x="1753" y="3535"/>
                </a:lnTo>
                <a:lnTo>
                  <a:pt x="1703" y="3534"/>
                </a:lnTo>
                <a:lnTo>
                  <a:pt x="1653" y="3532"/>
                </a:lnTo>
                <a:lnTo>
                  <a:pt x="1602" y="3530"/>
                </a:lnTo>
                <a:lnTo>
                  <a:pt x="1552" y="3528"/>
                </a:lnTo>
                <a:lnTo>
                  <a:pt x="1502" y="3523"/>
                </a:lnTo>
                <a:lnTo>
                  <a:pt x="1453" y="3519"/>
                </a:lnTo>
                <a:lnTo>
                  <a:pt x="1403" y="3515"/>
                </a:lnTo>
                <a:lnTo>
                  <a:pt x="1353" y="3510"/>
                </a:lnTo>
                <a:lnTo>
                  <a:pt x="1304" y="3504"/>
                </a:lnTo>
                <a:lnTo>
                  <a:pt x="1254" y="3498"/>
                </a:lnTo>
                <a:lnTo>
                  <a:pt x="1205" y="3491"/>
                </a:lnTo>
                <a:lnTo>
                  <a:pt x="1155" y="3483"/>
                </a:lnTo>
                <a:lnTo>
                  <a:pt x="1106" y="3474"/>
                </a:lnTo>
                <a:lnTo>
                  <a:pt x="1057" y="3465"/>
                </a:lnTo>
                <a:lnTo>
                  <a:pt x="1008" y="3456"/>
                </a:lnTo>
                <a:lnTo>
                  <a:pt x="960" y="3446"/>
                </a:lnTo>
                <a:lnTo>
                  <a:pt x="911" y="3435"/>
                </a:lnTo>
                <a:lnTo>
                  <a:pt x="863" y="3423"/>
                </a:lnTo>
                <a:lnTo>
                  <a:pt x="814" y="3412"/>
                </a:lnTo>
                <a:lnTo>
                  <a:pt x="766" y="3399"/>
                </a:lnTo>
                <a:lnTo>
                  <a:pt x="718" y="3385"/>
                </a:lnTo>
                <a:lnTo>
                  <a:pt x="671" y="3372"/>
                </a:lnTo>
                <a:lnTo>
                  <a:pt x="623" y="3358"/>
                </a:lnTo>
                <a:lnTo>
                  <a:pt x="576" y="3343"/>
                </a:lnTo>
                <a:lnTo>
                  <a:pt x="528" y="3327"/>
                </a:lnTo>
                <a:lnTo>
                  <a:pt x="481" y="3311"/>
                </a:lnTo>
                <a:lnTo>
                  <a:pt x="434" y="3294"/>
                </a:lnTo>
                <a:lnTo>
                  <a:pt x="387" y="3276"/>
                </a:lnTo>
                <a:lnTo>
                  <a:pt x="341" y="3259"/>
                </a:lnTo>
                <a:lnTo>
                  <a:pt x="294" y="3239"/>
                </a:lnTo>
                <a:lnTo>
                  <a:pt x="248" y="3221"/>
                </a:lnTo>
                <a:lnTo>
                  <a:pt x="216" y="3207"/>
                </a:lnTo>
                <a:lnTo>
                  <a:pt x="185" y="3193"/>
                </a:lnTo>
                <a:lnTo>
                  <a:pt x="154" y="3179"/>
                </a:lnTo>
                <a:lnTo>
                  <a:pt x="122" y="3165"/>
                </a:lnTo>
                <a:lnTo>
                  <a:pt x="92" y="3150"/>
                </a:lnTo>
                <a:lnTo>
                  <a:pt x="61" y="3135"/>
                </a:lnTo>
                <a:lnTo>
                  <a:pt x="30" y="3121"/>
                </a:lnTo>
                <a:lnTo>
                  <a:pt x="0" y="3105"/>
                </a:lnTo>
                <a:lnTo>
                  <a:pt x="0" y="2702"/>
                </a:lnTo>
                <a:lnTo>
                  <a:pt x="50" y="2729"/>
                </a:lnTo>
                <a:lnTo>
                  <a:pt x="101" y="2757"/>
                </a:lnTo>
                <a:lnTo>
                  <a:pt x="152" y="2783"/>
                </a:lnTo>
                <a:lnTo>
                  <a:pt x="203" y="2809"/>
                </a:lnTo>
                <a:lnTo>
                  <a:pt x="255" y="2835"/>
                </a:lnTo>
                <a:lnTo>
                  <a:pt x="307" y="2859"/>
                </a:lnTo>
                <a:lnTo>
                  <a:pt x="360" y="2883"/>
                </a:lnTo>
                <a:lnTo>
                  <a:pt x="414" y="2905"/>
                </a:lnTo>
                <a:lnTo>
                  <a:pt x="468" y="2927"/>
                </a:lnTo>
                <a:lnTo>
                  <a:pt x="522" y="2947"/>
                </a:lnTo>
                <a:lnTo>
                  <a:pt x="576" y="2967"/>
                </a:lnTo>
                <a:lnTo>
                  <a:pt x="631" y="2987"/>
                </a:lnTo>
                <a:lnTo>
                  <a:pt x="687" y="3005"/>
                </a:lnTo>
                <a:lnTo>
                  <a:pt x="743" y="3023"/>
                </a:lnTo>
                <a:lnTo>
                  <a:pt x="799" y="3039"/>
                </a:lnTo>
                <a:lnTo>
                  <a:pt x="855" y="3055"/>
                </a:lnTo>
                <a:lnTo>
                  <a:pt x="912" y="3070"/>
                </a:lnTo>
                <a:lnTo>
                  <a:pt x="969" y="3084"/>
                </a:lnTo>
                <a:lnTo>
                  <a:pt x="1028" y="3097"/>
                </a:lnTo>
                <a:lnTo>
                  <a:pt x="1085" y="3110"/>
                </a:lnTo>
                <a:lnTo>
                  <a:pt x="1143" y="3121"/>
                </a:lnTo>
                <a:lnTo>
                  <a:pt x="1202" y="3131"/>
                </a:lnTo>
                <a:lnTo>
                  <a:pt x="1261" y="3140"/>
                </a:lnTo>
                <a:lnTo>
                  <a:pt x="1320" y="3148"/>
                </a:lnTo>
                <a:lnTo>
                  <a:pt x="1379" y="3156"/>
                </a:lnTo>
                <a:lnTo>
                  <a:pt x="1440" y="3163"/>
                </a:lnTo>
                <a:lnTo>
                  <a:pt x="1500" y="3168"/>
                </a:lnTo>
                <a:lnTo>
                  <a:pt x="1560" y="3172"/>
                </a:lnTo>
                <a:lnTo>
                  <a:pt x="1620" y="3176"/>
                </a:lnTo>
                <a:lnTo>
                  <a:pt x="1682" y="3178"/>
                </a:lnTo>
                <a:lnTo>
                  <a:pt x="1743" y="3180"/>
                </a:lnTo>
                <a:lnTo>
                  <a:pt x="1804" y="3180"/>
                </a:lnTo>
                <a:lnTo>
                  <a:pt x="1822" y="3181"/>
                </a:lnTo>
                <a:lnTo>
                  <a:pt x="1840" y="3184"/>
                </a:lnTo>
                <a:lnTo>
                  <a:pt x="1856" y="3188"/>
                </a:lnTo>
                <a:lnTo>
                  <a:pt x="1873" y="3194"/>
                </a:lnTo>
                <a:lnTo>
                  <a:pt x="1888" y="3202"/>
                </a:lnTo>
                <a:lnTo>
                  <a:pt x="1903" y="3211"/>
                </a:lnTo>
                <a:lnTo>
                  <a:pt x="1917" y="3221"/>
                </a:lnTo>
                <a:lnTo>
                  <a:pt x="1929" y="3232"/>
                </a:lnTo>
                <a:lnTo>
                  <a:pt x="1940" y="3244"/>
                </a:lnTo>
                <a:lnTo>
                  <a:pt x="1950" y="3259"/>
                </a:lnTo>
                <a:lnTo>
                  <a:pt x="1960" y="3273"/>
                </a:lnTo>
                <a:lnTo>
                  <a:pt x="1967" y="3288"/>
                </a:lnTo>
                <a:lnTo>
                  <a:pt x="1973" y="3305"/>
                </a:lnTo>
                <a:lnTo>
                  <a:pt x="1978" y="3322"/>
                </a:lnTo>
                <a:lnTo>
                  <a:pt x="1980" y="3339"/>
                </a:lnTo>
                <a:lnTo>
                  <a:pt x="1981" y="3358"/>
                </a:lnTo>
                <a:close/>
                <a:moveTo>
                  <a:pt x="5418" y="0"/>
                </a:moveTo>
                <a:lnTo>
                  <a:pt x="5775" y="0"/>
                </a:lnTo>
                <a:lnTo>
                  <a:pt x="5765" y="82"/>
                </a:lnTo>
                <a:lnTo>
                  <a:pt x="5753" y="163"/>
                </a:lnTo>
                <a:lnTo>
                  <a:pt x="5740" y="245"/>
                </a:lnTo>
                <a:lnTo>
                  <a:pt x="5724" y="325"/>
                </a:lnTo>
                <a:lnTo>
                  <a:pt x="5707" y="406"/>
                </a:lnTo>
                <a:lnTo>
                  <a:pt x="5689" y="486"/>
                </a:lnTo>
                <a:lnTo>
                  <a:pt x="5668" y="566"/>
                </a:lnTo>
                <a:lnTo>
                  <a:pt x="5647" y="644"/>
                </a:lnTo>
                <a:lnTo>
                  <a:pt x="5623" y="723"/>
                </a:lnTo>
                <a:lnTo>
                  <a:pt x="5598" y="802"/>
                </a:lnTo>
                <a:lnTo>
                  <a:pt x="5571" y="879"/>
                </a:lnTo>
                <a:lnTo>
                  <a:pt x="5542" y="956"/>
                </a:lnTo>
                <a:lnTo>
                  <a:pt x="5512" y="1034"/>
                </a:lnTo>
                <a:lnTo>
                  <a:pt x="5480" y="1109"/>
                </a:lnTo>
                <a:lnTo>
                  <a:pt x="5446" y="1186"/>
                </a:lnTo>
                <a:lnTo>
                  <a:pt x="5412" y="1261"/>
                </a:lnTo>
                <a:lnTo>
                  <a:pt x="5403" y="1277"/>
                </a:lnTo>
                <a:lnTo>
                  <a:pt x="5393" y="1291"/>
                </a:lnTo>
                <a:lnTo>
                  <a:pt x="5382" y="1306"/>
                </a:lnTo>
                <a:lnTo>
                  <a:pt x="5370" y="1317"/>
                </a:lnTo>
                <a:lnTo>
                  <a:pt x="5355" y="1328"/>
                </a:lnTo>
                <a:lnTo>
                  <a:pt x="5341" y="1337"/>
                </a:lnTo>
                <a:lnTo>
                  <a:pt x="5327" y="1345"/>
                </a:lnTo>
                <a:lnTo>
                  <a:pt x="5310" y="1352"/>
                </a:lnTo>
                <a:lnTo>
                  <a:pt x="5294" y="1357"/>
                </a:lnTo>
                <a:lnTo>
                  <a:pt x="5278" y="1360"/>
                </a:lnTo>
                <a:lnTo>
                  <a:pt x="5260" y="1362"/>
                </a:lnTo>
                <a:lnTo>
                  <a:pt x="5243" y="1362"/>
                </a:lnTo>
                <a:lnTo>
                  <a:pt x="5227" y="1360"/>
                </a:lnTo>
                <a:lnTo>
                  <a:pt x="5209" y="1357"/>
                </a:lnTo>
                <a:lnTo>
                  <a:pt x="5192" y="1352"/>
                </a:lnTo>
                <a:lnTo>
                  <a:pt x="5176" y="1344"/>
                </a:lnTo>
                <a:lnTo>
                  <a:pt x="5159" y="1335"/>
                </a:lnTo>
                <a:lnTo>
                  <a:pt x="5145" y="1326"/>
                </a:lnTo>
                <a:lnTo>
                  <a:pt x="5132" y="1315"/>
                </a:lnTo>
                <a:lnTo>
                  <a:pt x="5119" y="1301"/>
                </a:lnTo>
                <a:lnTo>
                  <a:pt x="5108" y="1288"/>
                </a:lnTo>
                <a:lnTo>
                  <a:pt x="5099" y="1274"/>
                </a:lnTo>
                <a:lnTo>
                  <a:pt x="5091" y="1260"/>
                </a:lnTo>
                <a:lnTo>
                  <a:pt x="5085" y="1243"/>
                </a:lnTo>
                <a:lnTo>
                  <a:pt x="5079" y="1227"/>
                </a:lnTo>
                <a:lnTo>
                  <a:pt x="5076" y="1211"/>
                </a:lnTo>
                <a:lnTo>
                  <a:pt x="5075" y="1193"/>
                </a:lnTo>
                <a:lnTo>
                  <a:pt x="5075" y="1176"/>
                </a:lnTo>
                <a:lnTo>
                  <a:pt x="5076" y="1159"/>
                </a:lnTo>
                <a:lnTo>
                  <a:pt x="5079" y="1142"/>
                </a:lnTo>
                <a:lnTo>
                  <a:pt x="5086" y="1125"/>
                </a:lnTo>
                <a:lnTo>
                  <a:pt x="5092" y="1108"/>
                </a:lnTo>
                <a:lnTo>
                  <a:pt x="5123" y="1042"/>
                </a:lnTo>
                <a:lnTo>
                  <a:pt x="5153" y="975"/>
                </a:lnTo>
                <a:lnTo>
                  <a:pt x="5181" y="908"/>
                </a:lnTo>
                <a:lnTo>
                  <a:pt x="5207" y="841"/>
                </a:lnTo>
                <a:lnTo>
                  <a:pt x="5233" y="772"/>
                </a:lnTo>
                <a:lnTo>
                  <a:pt x="5256" y="704"/>
                </a:lnTo>
                <a:lnTo>
                  <a:pt x="5279" y="635"/>
                </a:lnTo>
                <a:lnTo>
                  <a:pt x="5300" y="566"/>
                </a:lnTo>
                <a:lnTo>
                  <a:pt x="5320" y="496"/>
                </a:lnTo>
                <a:lnTo>
                  <a:pt x="5338" y="427"/>
                </a:lnTo>
                <a:lnTo>
                  <a:pt x="5355" y="356"/>
                </a:lnTo>
                <a:lnTo>
                  <a:pt x="5371" y="286"/>
                </a:lnTo>
                <a:lnTo>
                  <a:pt x="5385" y="215"/>
                </a:lnTo>
                <a:lnTo>
                  <a:pt x="5397" y="143"/>
                </a:lnTo>
                <a:lnTo>
                  <a:pt x="5409" y="72"/>
                </a:lnTo>
                <a:lnTo>
                  <a:pt x="5418" y="0"/>
                </a:lnTo>
                <a:close/>
                <a:moveTo>
                  <a:pt x="4709" y="0"/>
                </a:moveTo>
                <a:lnTo>
                  <a:pt x="4684" y="130"/>
                </a:lnTo>
                <a:lnTo>
                  <a:pt x="4655" y="259"/>
                </a:lnTo>
                <a:lnTo>
                  <a:pt x="4620" y="386"/>
                </a:lnTo>
                <a:lnTo>
                  <a:pt x="4580" y="509"/>
                </a:lnTo>
                <a:lnTo>
                  <a:pt x="4534" y="631"/>
                </a:lnTo>
                <a:lnTo>
                  <a:pt x="4484" y="750"/>
                </a:lnTo>
                <a:lnTo>
                  <a:pt x="4428" y="866"/>
                </a:lnTo>
                <a:lnTo>
                  <a:pt x="4367" y="980"/>
                </a:lnTo>
                <a:lnTo>
                  <a:pt x="4302" y="1090"/>
                </a:lnTo>
                <a:lnTo>
                  <a:pt x="4231" y="1197"/>
                </a:lnTo>
                <a:lnTo>
                  <a:pt x="4157" y="1300"/>
                </a:lnTo>
                <a:lnTo>
                  <a:pt x="4078" y="1401"/>
                </a:lnTo>
                <a:lnTo>
                  <a:pt x="3995" y="1498"/>
                </a:lnTo>
                <a:lnTo>
                  <a:pt x="3908" y="1591"/>
                </a:lnTo>
                <a:lnTo>
                  <a:pt x="3817" y="1680"/>
                </a:lnTo>
                <a:lnTo>
                  <a:pt x="3722" y="1766"/>
                </a:lnTo>
                <a:lnTo>
                  <a:pt x="3624" y="1846"/>
                </a:lnTo>
                <a:lnTo>
                  <a:pt x="3522" y="1924"/>
                </a:lnTo>
                <a:lnTo>
                  <a:pt x="3417" y="1995"/>
                </a:lnTo>
                <a:lnTo>
                  <a:pt x="3309" y="2064"/>
                </a:lnTo>
                <a:lnTo>
                  <a:pt x="3197" y="2127"/>
                </a:lnTo>
                <a:lnTo>
                  <a:pt x="3083" y="2186"/>
                </a:lnTo>
                <a:lnTo>
                  <a:pt x="2965" y="2240"/>
                </a:lnTo>
                <a:lnTo>
                  <a:pt x="2846" y="2288"/>
                </a:lnTo>
                <a:lnTo>
                  <a:pt x="2723" y="2332"/>
                </a:lnTo>
                <a:lnTo>
                  <a:pt x="2597" y="2370"/>
                </a:lnTo>
                <a:lnTo>
                  <a:pt x="2471" y="2402"/>
                </a:lnTo>
                <a:lnTo>
                  <a:pt x="2341" y="2429"/>
                </a:lnTo>
                <a:lnTo>
                  <a:pt x="2209" y="2450"/>
                </a:lnTo>
                <a:lnTo>
                  <a:pt x="2076" y="2466"/>
                </a:lnTo>
                <a:lnTo>
                  <a:pt x="1940" y="2475"/>
                </a:lnTo>
                <a:lnTo>
                  <a:pt x="1804" y="2478"/>
                </a:lnTo>
                <a:lnTo>
                  <a:pt x="1740" y="2477"/>
                </a:lnTo>
                <a:lnTo>
                  <a:pt x="1677" y="2475"/>
                </a:lnTo>
                <a:lnTo>
                  <a:pt x="1614" y="2472"/>
                </a:lnTo>
                <a:lnTo>
                  <a:pt x="1552" y="2467"/>
                </a:lnTo>
                <a:lnTo>
                  <a:pt x="1490" y="2462"/>
                </a:lnTo>
                <a:lnTo>
                  <a:pt x="1427" y="2453"/>
                </a:lnTo>
                <a:lnTo>
                  <a:pt x="1366" y="2445"/>
                </a:lnTo>
                <a:lnTo>
                  <a:pt x="1306" y="2436"/>
                </a:lnTo>
                <a:lnTo>
                  <a:pt x="1244" y="2425"/>
                </a:lnTo>
                <a:lnTo>
                  <a:pt x="1184" y="2412"/>
                </a:lnTo>
                <a:lnTo>
                  <a:pt x="1125" y="2399"/>
                </a:lnTo>
                <a:lnTo>
                  <a:pt x="1066" y="2384"/>
                </a:lnTo>
                <a:lnTo>
                  <a:pt x="1007" y="2369"/>
                </a:lnTo>
                <a:lnTo>
                  <a:pt x="949" y="2351"/>
                </a:lnTo>
                <a:lnTo>
                  <a:pt x="891" y="2333"/>
                </a:lnTo>
                <a:lnTo>
                  <a:pt x="834" y="2313"/>
                </a:lnTo>
                <a:lnTo>
                  <a:pt x="777" y="2293"/>
                </a:lnTo>
                <a:lnTo>
                  <a:pt x="721" y="2271"/>
                </a:lnTo>
                <a:lnTo>
                  <a:pt x="665" y="2249"/>
                </a:lnTo>
                <a:lnTo>
                  <a:pt x="610" y="2225"/>
                </a:lnTo>
                <a:lnTo>
                  <a:pt x="556" y="2200"/>
                </a:lnTo>
                <a:lnTo>
                  <a:pt x="501" y="2174"/>
                </a:lnTo>
                <a:lnTo>
                  <a:pt x="448" y="2148"/>
                </a:lnTo>
                <a:lnTo>
                  <a:pt x="396" y="2119"/>
                </a:lnTo>
                <a:lnTo>
                  <a:pt x="344" y="2091"/>
                </a:lnTo>
                <a:lnTo>
                  <a:pt x="293" y="2060"/>
                </a:lnTo>
                <a:lnTo>
                  <a:pt x="242" y="2029"/>
                </a:lnTo>
                <a:lnTo>
                  <a:pt x="192" y="1996"/>
                </a:lnTo>
                <a:lnTo>
                  <a:pt x="143" y="1964"/>
                </a:lnTo>
                <a:lnTo>
                  <a:pt x="95" y="1930"/>
                </a:lnTo>
                <a:lnTo>
                  <a:pt x="47" y="1895"/>
                </a:lnTo>
                <a:lnTo>
                  <a:pt x="0" y="1859"/>
                </a:lnTo>
                <a:lnTo>
                  <a:pt x="0" y="0"/>
                </a:lnTo>
                <a:lnTo>
                  <a:pt x="4709" y="0"/>
                </a:lnTo>
                <a:close/>
              </a:path>
            </a:pathLst>
          </a:custGeom>
          <a:pattFill prst="lgCheck">
            <a:fgClr>
              <a:schemeClr val="bg1"/>
            </a:fgClr>
            <a:bgClr>
              <a:schemeClr val="bg1">
                <a:lumMod val="85000"/>
              </a:schemeClr>
            </a:bgClr>
          </a:pattFill>
        </p:spPr>
        <p:txBody>
          <a:bodyPr/>
          <a:lstStyle>
            <a:lvl1pPr>
              <a:defRPr lang="ru-RU" sz="1400">
                <a:latin typeface="+mj-lt"/>
              </a:defRPr>
            </a:lvl1pPr>
          </a:lstStyle>
          <a:p>
            <a:pPr marL="0" lvl="0" indent="0">
              <a:buNone/>
            </a:pPr>
            <a:r>
              <a:rPr lang="en-US"/>
              <a:t>Click icon to add picture</a:t>
            </a:r>
            <a:endParaRPr lang="ru-RU"/>
          </a:p>
        </p:txBody>
      </p:sp>
      <p:sp>
        <p:nvSpPr>
          <p:cNvPr id="9" name="Text Placeholder 10">
            <a:extLst>
              <a:ext uri="{FF2B5EF4-FFF2-40B4-BE49-F238E27FC236}">
                <a16:creationId xmlns:a16="http://schemas.microsoft.com/office/drawing/2014/main" id="{ADC49925-A308-45C1-8116-A13F0CCB1AED}"/>
              </a:ext>
            </a:extLst>
          </p:cNvPr>
          <p:cNvSpPr>
            <a:spLocks noGrp="1"/>
          </p:cNvSpPr>
          <p:nvPr>
            <p:ph type="body" sz="quarter" idx="12"/>
          </p:nvPr>
        </p:nvSpPr>
        <p:spPr>
          <a:xfrm>
            <a:off x="7248128" y="5229531"/>
            <a:ext cx="4416491" cy="571491"/>
          </a:xfrm>
          <a:prstGeom prst="rect">
            <a:avLst/>
          </a:prstGeom>
        </p:spPr>
        <p:txBody>
          <a:bodyPr/>
          <a:lstStyle>
            <a:lvl1pPr marL="0" indent="0" algn="l">
              <a:lnSpc>
                <a:spcPts val="2600"/>
              </a:lnSpc>
              <a:spcBef>
                <a:spcPts val="0"/>
              </a:spcBef>
              <a:buNone/>
              <a:defRPr lang="en-US" sz="2600" b="0" i="1" kern="1200" cap="all" baseline="0" smtClean="0">
                <a:solidFill>
                  <a:srgbClr val="000000"/>
                </a:solidFill>
                <a:latin typeface="Times" pitchFamily="18" charset="0"/>
                <a:ea typeface="+mj-ea"/>
                <a:cs typeface="Times New Roman" pitchFamily="18" charset="0"/>
              </a:defRPr>
            </a:lvl1pPr>
          </a:lstStyle>
          <a:p>
            <a:pPr lvl="0"/>
            <a:r>
              <a:rPr lang="en-US"/>
              <a:t>Edit Master text styles</a:t>
            </a:r>
          </a:p>
        </p:txBody>
      </p:sp>
      <p:sp>
        <p:nvSpPr>
          <p:cNvPr id="10" name="Rectangle 4">
            <a:extLst>
              <a:ext uri="{FF2B5EF4-FFF2-40B4-BE49-F238E27FC236}">
                <a16:creationId xmlns:a16="http://schemas.microsoft.com/office/drawing/2014/main" id="{11098A3A-0A55-46E4-BE6F-9F85480B133E}"/>
              </a:ext>
            </a:extLst>
          </p:cNvPr>
          <p:cNvSpPr>
            <a:spLocks noGrp="1" noChangeAspect="1" noChangeArrowheads="1"/>
          </p:cNvSpPr>
          <p:nvPr>
            <p:ph type="title"/>
          </p:nvPr>
        </p:nvSpPr>
        <p:spPr bwMode="auto">
          <a:xfrm>
            <a:off x="7248128" y="4437112"/>
            <a:ext cx="4416491"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4000"/>
              </a:lnSpc>
              <a:defRPr sz="4300" b="1" spc="-200" baseline="0">
                <a:latin typeface="Arial" pitchFamily="34" charset="0"/>
                <a:cs typeface="Arial" pitchFamily="34"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4204099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w chapter/Title v2 righ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853EAC-CD24-4FE1-A73B-BBEE94E0D1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
        <p:nvSpPr>
          <p:cNvPr id="7" name="Freeform 7">
            <a:extLst>
              <a:ext uri="{FF2B5EF4-FFF2-40B4-BE49-F238E27FC236}">
                <a16:creationId xmlns:a16="http://schemas.microsoft.com/office/drawing/2014/main" id="{66C7486B-E1EC-4D77-803D-2A2B88A9E979}"/>
              </a:ext>
            </a:extLst>
          </p:cNvPr>
          <p:cNvSpPr>
            <a:spLocks noGrp="1" noEditPoints="1"/>
          </p:cNvSpPr>
          <p:nvPr>
            <p:ph type="pic" sz="quarter" idx="20"/>
          </p:nvPr>
        </p:nvSpPr>
        <p:spPr bwMode="auto">
          <a:xfrm>
            <a:off x="4245857" y="0"/>
            <a:ext cx="7946143" cy="5328008"/>
          </a:xfrm>
          <a:custGeom>
            <a:avLst/>
            <a:gdLst>
              <a:gd name="T0" fmla="*/ 5175 w 5776"/>
              <a:gd name="T1" fmla="*/ 2757 h 3536"/>
              <a:gd name="T2" fmla="*/ 5211 w 5776"/>
              <a:gd name="T3" fmla="*/ 2645 h 3536"/>
              <a:gd name="T4" fmla="*/ 5166 w 5776"/>
              <a:gd name="T5" fmla="*/ 2532 h 3536"/>
              <a:gd name="T6" fmla="*/ 5064 w 5776"/>
              <a:gd name="T7" fmla="*/ 2476 h 3536"/>
              <a:gd name="T8" fmla="*/ 4855 w 5776"/>
              <a:gd name="T9" fmla="*/ 2521 h 3536"/>
              <a:gd name="T10" fmla="*/ 4419 w 5776"/>
              <a:gd name="T11" fmla="*/ 2617 h 3536"/>
              <a:gd name="T12" fmla="*/ 3971 w 5776"/>
              <a:gd name="T13" fmla="*/ 2648 h 3536"/>
              <a:gd name="T14" fmla="*/ 3053 w 5776"/>
              <a:gd name="T15" fmla="*/ 2507 h 3536"/>
              <a:gd name="T16" fmla="*/ 2233 w 5776"/>
              <a:gd name="T17" fmla="*/ 2112 h 3536"/>
              <a:gd name="T18" fmla="*/ 1563 w 5776"/>
              <a:gd name="T19" fmla="*/ 1502 h 3536"/>
              <a:gd name="T20" fmla="*/ 1093 w 5776"/>
              <a:gd name="T21" fmla="*/ 718 h 3536"/>
              <a:gd name="T22" fmla="*/ 914 w 5776"/>
              <a:gd name="T23" fmla="*/ 157 h 3536"/>
              <a:gd name="T24" fmla="*/ 825 w 5776"/>
              <a:gd name="T25" fmla="*/ 80 h 3536"/>
              <a:gd name="T26" fmla="*/ 704 w 5776"/>
              <a:gd name="T27" fmla="*/ 76 h 3536"/>
              <a:gd name="T28" fmla="*/ 610 w 5776"/>
              <a:gd name="T29" fmla="*/ 148 h 3536"/>
              <a:gd name="T30" fmla="*/ 584 w 5776"/>
              <a:gd name="T31" fmla="*/ 264 h 3536"/>
              <a:gd name="T32" fmla="*/ 707 w 5776"/>
              <a:gd name="T33" fmla="*/ 701 h 3536"/>
              <a:gd name="T34" fmla="*/ 913 w 5776"/>
              <a:gd name="T35" fmla="*/ 1165 h 3536"/>
              <a:gd name="T36" fmla="*/ 1184 w 5776"/>
              <a:gd name="T37" fmla="*/ 1595 h 3536"/>
              <a:gd name="T38" fmla="*/ 1514 w 5776"/>
              <a:gd name="T39" fmla="*/ 1981 h 3536"/>
              <a:gd name="T40" fmla="*/ 1900 w 5776"/>
              <a:gd name="T41" fmla="*/ 2316 h 3536"/>
              <a:gd name="T42" fmla="*/ 2328 w 5776"/>
              <a:gd name="T43" fmla="*/ 2589 h 3536"/>
              <a:gd name="T44" fmla="*/ 2791 w 5776"/>
              <a:gd name="T45" fmla="*/ 2797 h 3536"/>
              <a:gd name="T46" fmla="*/ 3297 w 5776"/>
              <a:gd name="T47" fmla="*/ 2938 h 3536"/>
              <a:gd name="T48" fmla="*/ 3820 w 5776"/>
              <a:gd name="T49" fmla="*/ 3000 h 3536"/>
              <a:gd name="T50" fmla="*/ 4329 w 5776"/>
              <a:gd name="T51" fmla="*/ 2985 h 3536"/>
              <a:gd name="T52" fmla="*/ 4818 w 5776"/>
              <a:gd name="T53" fmla="*/ 2899 h 3536"/>
              <a:gd name="T54" fmla="*/ 3798 w 5776"/>
              <a:gd name="T55" fmla="*/ 3393 h 3536"/>
              <a:gd name="T56" fmla="*/ 3859 w 5776"/>
              <a:gd name="T57" fmla="*/ 3495 h 3536"/>
              <a:gd name="T58" fmla="*/ 3971 w 5776"/>
              <a:gd name="T59" fmla="*/ 3536 h 3536"/>
              <a:gd name="T60" fmla="*/ 4323 w 5776"/>
              <a:gd name="T61" fmla="*/ 3520 h 3536"/>
              <a:gd name="T62" fmla="*/ 4669 w 5776"/>
              <a:gd name="T63" fmla="*/ 3475 h 3536"/>
              <a:gd name="T64" fmla="*/ 5009 w 5776"/>
              <a:gd name="T65" fmla="*/ 3400 h 3536"/>
              <a:gd name="T66" fmla="*/ 5341 w 5776"/>
              <a:gd name="T67" fmla="*/ 3294 h 3536"/>
              <a:gd name="T68" fmla="*/ 5622 w 5776"/>
              <a:gd name="T69" fmla="*/ 3180 h 3536"/>
              <a:gd name="T70" fmla="*/ 5725 w 5776"/>
              <a:gd name="T71" fmla="*/ 2730 h 3536"/>
              <a:gd name="T72" fmla="*/ 5361 w 5776"/>
              <a:gd name="T73" fmla="*/ 2905 h 3536"/>
              <a:gd name="T74" fmla="*/ 4976 w 5776"/>
              <a:gd name="T75" fmla="*/ 3040 h 3536"/>
              <a:gd name="T76" fmla="*/ 4573 w 5776"/>
              <a:gd name="T77" fmla="*/ 3132 h 3536"/>
              <a:gd name="T78" fmla="*/ 4154 w 5776"/>
              <a:gd name="T79" fmla="*/ 3177 h 3536"/>
              <a:gd name="T80" fmla="*/ 3902 w 5776"/>
              <a:gd name="T81" fmla="*/ 3195 h 3536"/>
              <a:gd name="T82" fmla="*/ 3815 w 5776"/>
              <a:gd name="T83" fmla="*/ 3274 h 3536"/>
              <a:gd name="T84" fmla="*/ 0 w 5776"/>
              <a:gd name="T85" fmla="*/ 0 h 3536"/>
              <a:gd name="T86" fmla="*/ 107 w 5776"/>
              <a:gd name="T87" fmla="*/ 565 h 3536"/>
              <a:gd name="T88" fmla="*/ 295 w 5776"/>
              <a:gd name="T89" fmla="*/ 1110 h 3536"/>
              <a:gd name="T90" fmla="*/ 419 w 5776"/>
              <a:gd name="T91" fmla="*/ 1329 h 3536"/>
              <a:gd name="T92" fmla="*/ 532 w 5776"/>
              <a:gd name="T93" fmla="*/ 1362 h 3536"/>
              <a:gd name="T94" fmla="*/ 644 w 5776"/>
              <a:gd name="T95" fmla="*/ 1315 h 3536"/>
              <a:gd name="T96" fmla="*/ 698 w 5776"/>
              <a:gd name="T97" fmla="*/ 1211 h 3536"/>
              <a:gd name="T98" fmla="*/ 652 w 5776"/>
              <a:gd name="T99" fmla="*/ 1043 h 3536"/>
              <a:gd name="T100" fmla="*/ 474 w 5776"/>
              <a:gd name="T101" fmla="*/ 566 h 3536"/>
              <a:gd name="T102" fmla="*/ 367 w 5776"/>
              <a:gd name="T103" fmla="*/ 73 h 3536"/>
              <a:gd name="T104" fmla="*/ 1241 w 5776"/>
              <a:gd name="T105" fmla="*/ 632 h 3536"/>
              <a:gd name="T106" fmla="*/ 1697 w 5776"/>
              <a:gd name="T107" fmla="*/ 1401 h 3536"/>
              <a:gd name="T108" fmla="*/ 2358 w 5776"/>
              <a:gd name="T109" fmla="*/ 1996 h 3536"/>
              <a:gd name="T110" fmla="*/ 3177 w 5776"/>
              <a:gd name="T111" fmla="*/ 2370 h 3536"/>
              <a:gd name="T112" fmla="*/ 4035 w 5776"/>
              <a:gd name="T113" fmla="*/ 2478 h 3536"/>
              <a:gd name="T114" fmla="*/ 4470 w 5776"/>
              <a:gd name="T115" fmla="*/ 2436 h 3536"/>
              <a:gd name="T116" fmla="*/ 4885 w 5776"/>
              <a:gd name="T117" fmla="*/ 2334 h 3536"/>
              <a:gd name="T118" fmla="*/ 5273 w 5776"/>
              <a:gd name="T119" fmla="*/ 2175 h 3536"/>
              <a:gd name="T120" fmla="*/ 5632 w 5776"/>
              <a:gd name="T121" fmla="*/ 1965 h 3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76" h="3536">
                <a:moveTo>
                  <a:pt x="5091" y="2817"/>
                </a:moveTo>
                <a:lnTo>
                  <a:pt x="5109" y="2811"/>
                </a:lnTo>
                <a:lnTo>
                  <a:pt x="5124" y="2803"/>
                </a:lnTo>
                <a:lnTo>
                  <a:pt x="5138" y="2794"/>
                </a:lnTo>
                <a:lnTo>
                  <a:pt x="5153" y="2782"/>
                </a:lnTo>
                <a:lnTo>
                  <a:pt x="5165" y="2770"/>
                </a:lnTo>
                <a:lnTo>
                  <a:pt x="5175" y="2757"/>
                </a:lnTo>
                <a:lnTo>
                  <a:pt x="5185" y="2742"/>
                </a:lnTo>
                <a:lnTo>
                  <a:pt x="5193" y="2728"/>
                </a:lnTo>
                <a:lnTo>
                  <a:pt x="5200" y="2713"/>
                </a:lnTo>
                <a:lnTo>
                  <a:pt x="5205" y="2696"/>
                </a:lnTo>
                <a:lnTo>
                  <a:pt x="5209" y="2679"/>
                </a:lnTo>
                <a:lnTo>
                  <a:pt x="5211" y="2663"/>
                </a:lnTo>
                <a:lnTo>
                  <a:pt x="5211" y="2645"/>
                </a:lnTo>
                <a:lnTo>
                  <a:pt x="5210" y="2628"/>
                </a:lnTo>
                <a:lnTo>
                  <a:pt x="5207" y="2611"/>
                </a:lnTo>
                <a:lnTo>
                  <a:pt x="5202" y="2593"/>
                </a:lnTo>
                <a:lnTo>
                  <a:pt x="5196" y="2576"/>
                </a:lnTo>
                <a:lnTo>
                  <a:pt x="5187" y="2560"/>
                </a:lnTo>
                <a:lnTo>
                  <a:pt x="5177" y="2545"/>
                </a:lnTo>
                <a:lnTo>
                  <a:pt x="5166" y="2532"/>
                </a:lnTo>
                <a:lnTo>
                  <a:pt x="5155" y="2520"/>
                </a:lnTo>
                <a:lnTo>
                  <a:pt x="5141" y="2508"/>
                </a:lnTo>
                <a:lnTo>
                  <a:pt x="5127" y="2499"/>
                </a:lnTo>
                <a:lnTo>
                  <a:pt x="5112" y="2491"/>
                </a:lnTo>
                <a:lnTo>
                  <a:pt x="5096" y="2484"/>
                </a:lnTo>
                <a:lnTo>
                  <a:pt x="5080" y="2479"/>
                </a:lnTo>
                <a:lnTo>
                  <a:pt x="5064" y="2476"/>
                </a:lnTo>
                <a:lnTo>
                  <a:pt x="5046" y="2474"/>
                </a:lnTo>
                <a:lnTo>
                  <a:pt x="5029" y="2473"/>
                </a:lnTo>
                <a:lnTo>
                  <a:pt x="5012" y="2475"/>
                </a:lnTo>
                <a:lnTo>
                  <a:pt x="4994" y="2478"/>
                </a:lnTo>
                <a:lnTo>
                  <a:pt x="4977" y="2482"/>
                </a:lnTo>
                <a:lnTo>
                  <a:pt x="4917" y="2502"/>
                </a:lnTo>
                <a:lnTo>
                  <a:pt x="4855" y="2521"/>
                </a:lnTo>
                <a:lnTo>
                  <a:pt x="4794" y="2539"/>
                </a:lnTo>
                <a:lnTo>
                  <a:pt x="4732" y="2554"/>
                </a:lnTo>
                <a:lnTo>
                  <a:pt x="4670" y="2570"/>
                </a:lnTo>
                <a:lnTo>
                  <a:pt x="4608" y="2583"/>
                </a:lnTo>
                <a:lnTo>
                  <a:pt x="4545" y="2595"/>
                </a:lnTo>
                <a:lnTo>
                  <a:pt x="4482" y="2606"/>
                </a:lnTo>
                <a:lnTo>
                  <a:pt x="4419" y="2617"/>
                </a:lnTo>
                <a:lnTo>
                  <a:pt x="4356" y="2625"/>
                </a:lnTo>
                <a:lnTo>
                  <a:pt x="4292" y="2632"/>
                </a:lnTo>
                <a:lnTo>
                  <a:pt x="4228" y="2638"/>
                </a:lnTo>
                <a:lnTo>
                  <a:pt x="4164" y="2642"/>
                </a:lnTo>
                <a:lnTo>
                  <a:pt x="4100" y="2645"/>
                </a:lnTo>
                <a:lnTo>
                  <a:pt x="4036" y="2647"/>
                </a:lnTo>
                <a:lnTo>
                  <a:pt x="3971" y="2648"/>
                </a:lnTo>
                <a:lnTo>
                  <a:pt x="3835" y="2645"/>
                </a:lnTo>
                <a:lnTo>
                  <a:pt x="3702" y="2636"/>
                </a:lnTo>
                <a:lnTo>
                  <a:pt x="3569" y="2622"/>
                </a:lnTo>
                <a:lnTo>
                  <a:pt x="3437" y="2601"/>
                </a:lnTo>
                <a:lnTo>
                  <a:pt x="3307" y="2576"/>
                </a:lnTo>
                <a:lnTo>
                  <a:pt x="3178" y="2544"/>
                </a:lnTo>
                <a:lnTo>
                  <a:pt x="3053" y="2507"/>
                </a:lnTo>
                <a:lnTo>
                  <a:pt x="2928" y="2465"/>
                </a:lnTo>
                <a:lnTo>
                  <a:pt x="2805" y="2418"/>
                </a:lnTo>
                <a:lnTo>
                  <a:pt x="2686" y="2367"/>
                </a:lnTo>
                <a:lnTo>
                  <a:pt x="2568" y="2310"/>
                </a:lnTo>
                <a:lnTo>
                  <a:pt x="2454" y="2249"/>
                </a:lnTo>
                <a:lnTo>
                  <a:pt x="2342" y="2182"/>
                </a:lnTo>
                <a:lnTo>
                  <a:pt x="2233" y="2112"/>
                </a:lnTo>
                <a:lnTo>
                  <a:pt x="2127" y="2037"/>
                </a:lnTo>
                <a:lnTo>
                  <a:pt x="2025" y="1958"/>
                </a:lnTo>
                <a:lnTo>
                  <a:pt x="1925" y="1875"/>
                </a:lnTo>
                <a:lnTo>
                  <a:pt x="1828" y="1787"/>
                </a:lnTo>
                <a:lnTo>
                  <a:pt x="1736" y="1696"/>
                </a:lnTo>
                <a:lnTo>
                  <a:pt x="1648" y="1601"/>
                </a:lnTo>
                <a:lnTo>
                  <a:pt x="1563" y="1502"/>
                </a:lnTo>
                <a:lnTo>
                  <a:pt x="1483" y="1399"/>
                </a:lnTo>
                <a:lnTo>
                  <a:pt x="1406" y="1294"/>
                </a:lnTo>
                <a:lnTo>
                  <a:pt x="1334" y="1185"/>
                </a:lnTo>
                <a:lnTo>
                  <a:pt x="1266" y="1072"/>
                </a:lnTo>
                <a:lnTo>
                  <a:pt x="1204" y="957"/>
                </a:lnTo>
                <a:lnTo>
                  <a:pt x="1146" y="839"/>
                </a:lnTo>
                <a:lnTo>
                  <a:pt x="1093" y="718"/>
                </a:lnTo>
                <a:lnTo>
                  <a:pt x="1045" y="594"/>
                </a:lnTo>
                <a:lnTo>
                  <a:pt x="1002" y="467"/>
                </a:lnTo>
                <a:lnTo>
                  <a:pt x="965" y="337"/>
                </a:lnTo>
                <a:lnTo>
                  <a:pt x="932" y="207"/>
                </a:lnTo>
                <a:lnTo>
                  <a:pt x="928" y="189"/>
                </a:lnTo>
                <a:lnTo>
                  <a:pt x="922" y="172"/>
                </a:lnTo>
                <a:lnTo>
                  <a:pt x="914" y="157"/>
                </a:lnTo>
                <a:lnTo>
                  <a:pt x="905" y="142"/>
                </a:lnTo>
                <a:lnTo>
                  <a:pt x="893" y="129"/>
                </a:lnTo>
                <a:lnTo>
                  <a:pt x="882" y="116"/>
                </a:lnTo>
                <a:lnTo>
                  <a:pt x="869" y="105"/>
                </a:lnTo>
                <a:lnTo>
                  <a:pt x="856" y="95"/>
                </a:lnTo>
                <a:lnTo>
                  <a:pt x="840" y="87"/>
                </a:lnTo>
                <a:lnTo>
                  <a:pt x="825" y="80"/>
                </a:lnTo>
                <a:lnTo>
                  <a:pt x="809" y="74"/>
                </a:lnTo>
                <a:lnTo>
                  <a:pt x="792" y="70"/>
                </a:lnTo>
                <a:lnTo>
                  <a:pt x="775" y="68"/>
                </a:lnTo>
                <a:lnTo>
                  <a:pt x="758" y="67"/>
                </a:lnTo>
                <a:lnTo>
                  <a:pt x="740" y="69"/>
                </a:lnTo>
                <a:lnTo>
                  <a:pt x="722" y="72"/>
                </a:lnTo>
                <a:lnTo>
                  <a:pt x="704" y="76"/>
                </a:lnTo>
                <a:lnTo>
                  <a:pt x="688" y="82"/>
                </a:lnTo>
                <a:lnTo>
                  <a:pt x="672" y="90"/>
                </a:lnTo>
                <a:lnTo>
                  <a:pt x="657" y="99"/>
                </a:lnTo>
                <a:lnTo>
                  <a:pt x="644" y="111"/>
                </a:lnTo>
                <a:lnTo>
                  <a:pt x="632" y="122"/>
                </a:lnTo>
                <a:lnTo>
                  <a:pt x="621" y="135"/>
                </a:lnTo>
                <a:lnTo>
                  <a:pt x="610" y="148"/>
                </a:lnTo>
                <a:lnTo>
                  <a:pt x="602" y="164"/>
                </a:lnTo>
                <a:lnTo>
                  <a:pt x="595" y="179"/>
                </a:lnTo>
                <a:lnTo>
                  <a:pt x="590" y="195"/>
                </a:lnTo>
                <a:lnTo>
                  <a:pt x="586" y="212"/>
                </a:lnTo>
                <a:lnTo>
                  <a:pt x="583" y="229"/>
                </a:lnTo>
                <a:lnTo>
                  <a:pt x="583" y="247"/>
                </a:lnTo>
                <a:lnTo>
                  <a:pt x="584" y="264"/>
                </a:lnTo>
                <a:lnTo>
                  <a:pt x="587" y="282"/>
                </a:lnTo>
                <a:lnTo>
                  <a:pt x="603" y="353"/>
                </a:lnTo>
                <a:lnTo>
                  <a:pt x="621" y="423"/>
                </a:lnTo>
                <a:lnTo>
                  <a:pt x="640" y="494"/>
                </a:lnTo>
                <a:lnTo>
                  <a:pt x="661" y="563"/>
                </a:lnTo>
                <a:lnTo>
                  <a:pt x="683" y="633"/>
                </a:lnTo>
                <a:lnTo>
                  <a:pt x="707" y="701"/>
                </a:lnTo>
                <a:lnTo>
                  <a:pt x="732" y="770"/>
                </a:lnTo>
                <a:lnTo>
                  <a:pt x="759" y="837"/>
                </a:lnTo>
                <a:lnTo>
                  <a:pt x="787" y="904"/>
                </a:lnTo>
                <a:lnTo>
                  <a:pt x="816" y="970"/>
                </a:lnTo>
                <a:lnTo>
                  <a:pt x="846" y="1036"/>
                </a:lnTo>
                <a:lnTo>
                  <a:pt x="879" y="1101"/>
                </a:lnTo>
                <a:lnTo>
                  <a:pt x="913" y="1165"/>
                </a:lnTo>
                <a:lnTo>
                  <a:pt x="948" y="1229"/>
                </a:lnTo>
                <a:lnTo>
                  <a:pt x="983" y="1292"/>
                </a:lnTo>
                <a:lnTo>
                  <a:pt x="1021" y="1353"/>
                </a:lnTo>
                <a:lnTo>
                  <a:pt x="1059" y="1415"/>
                </a:lnTo>
                <a:lnTo>
                  <a:pt x="1100" y="1476"/>
                </a:lnTo>
                <a:lnTo>
                  <a:pt x="1141" y="1535"/>
                </a:lnTo>
                <a:lnTo>
                  <a:pt x="1184" y="1595"/>
                </a:lnTo>
                <a:lnTo>
                  <a:pt x="1227" y="1652"/>
                </a:lnTo>
                <a:lnTo>
                  <a:pt x="1272" y="1709"/>
                </a:lnTo>
                <a:lnTo>
                  <a:pt x="1318" y="1765"/>
                </a:lnTo>
                <a:lnTo>
                  <a:pt x="1366" y="1821"/>
                </a:lnTo>
                <a:lnTo>
                  <a:pt x="1414" y="1875"/>
                </a:lnTo>
                <a:lnTo>
                  <a:pt x="1464" y="1929"/>
                </a:lnTo>
                <a:lnTo>
                  <a:pt x="1514" y="1981"/>
                </a:lnTo>
                <a:lnTo>
                  <a:pt x="1566" y="2032"/>
                </a:lnTo>
                <a:lnTo>
                  <a:pt x="1619" y="2082"/>
                </a:lnTo>
                <a:lnTo>
                  <a:pt x="1673" y="2131"/>
                </a:lnTo>
                <a:lnTo>
                  <a:pt x="1728" y="2179"/>
                </a:lnTo>
                <a:lnTo>
                  <a:pt x="1785" y="2226"/>
                </a:lnTo>
                <a:lnTo>
                  <a:pt x="1842" y="2271"/>
                </a:lnTo>
                <a:lnTo>
                  <a:pt x="1900" y="2316"/>
                </a:lnTo>
                <a:lnTo>
                  <a:pt x="1958" y="2359"/>
                </a:lnTo>
                <a:lnTo>
                  <a:pt x="2019" y="2400"/>
                </a:lnTo>
                <a:lnTo>
                  <a:pt x="2079" y="2441"/>
                </a:lnTo>
                <a:lnTo>
                  <a:pt x="2140" y="2480"/>
                </a:lnTo>
                <a:lnTo>
                  <a:pt x="2201" y="2518"/>
                </a:lnTo>
                <a:lnTo>
                  <a:pt x="2265" y="2554"/>
                </a:lnTo>
                <a:lnTo>
                  <a:pt x="2328" y="2589"/>
                </a:lnTo>
                <a:lnTo>
                  <a:pt x="2392" y="2623"/>
                </a:lnTo>
                <a:lnTo>
                  <a:pt x="2457" y="2656"/>
                </a:lnTo>
                <a:lnTo>
                  <a:pt x="2522" y="2686"/>
                </a:lnTo>
                <a:lnTo>
                  <a:pt x="2589" y="2716"/>
                </a:lnTo>
                <a:lnTo>
                  <a:pt x="2655" y="2744"/>
                </a:lnTo>
                <a:lnTo>
                  <a:pt x="2723" y="2771"/>
                </a:lnTo>
                <a:lnTo>
                  <a:pt x="2791" y="2797"/>
                </a:lnTo>
                <a:lnTo>
                  <a:pt x="2862" y="2821"/>
                </a:lnTo>
                <a:lnTo>
                  <a:pt x="2933" y="2845"/>
                </a:lnTo>
                <a:lnTo>
                  <a:pt x="3006" y="2866"/>
                </a:lnTo>
                <a:lnTo>
                  <a:pt x="3078" y="2887"/>
                </a:lnTo>
                <a:lnTo>
                  <a:pt x="3151" y="2905"/>
                </a:lnTo>
                <a:lnTo>
                  <a:pt x="3223" y="2922"/>
                </a:lnTo>
                <a:lnTo>
                  <a:pt x="3297" y="2938"/>
                </a:lnTo>
                <a:lnTo>
                  <a:pt x="3370" y="2951"/>
                </a:lnTo>
                <a:lnTo>
                  <a:pt x="3445" y="2963"/>
                </a:lnTo>
                <a:lnTo>
                  <a:pt x="3520" y="2973"/>
                </a:lnTo>
                <a:lnTo>
                  <a:pt x="3594" y="2983"/>
                </a:lnTo>
                <a:lnTo>
                  <a:pt x="3669" y="2990"/>
                </a:lnTo>
                <a:lnTo>
                  <a:pt x="3744" y="2996"/>
                </a:lnTo>
                <a:lnTo>
                  <a:pt x="3820" y="3000"/>
                </a:lnTo>
                <a:lnTo>
                  <a:pt x="3896" y="3002"/>
                </a:lnTo>
                <a:lnTo>
                  <a:pt x="3971" y="3003"/>
                </a:lnTo>
                <a:lnTo>
                  <a:pt x="4043" y="3002"/>
                </a:lnTo>
                <a:lnTo>
                  <a:pt x="4114" y="3000"/>
                </a:lnTo>
                <a:lnTo>
                  <a:pt x="4186" y="2996"/>
                </a:lnTo>
                <a:lnTo>
                  <a:pt x="4257" y="2991"/>
                </a:lnTo>
                <a:lnTo>
                  <a:pt x="4329" y="2985"/>
                </a:lnTo>
                <a:lnTo>
                  <a:pt x="4399" y="2976"/>
                </a:lnTo>
                <a:lnTo>
                  <a:pt x="4470" y="2967"/>
                </a:lnTo>
                <a:lnTo>
                  <a:pt x="4541" y="2956"/>
                </a:lnTo>
                <a:lnTo>
                  <a:pt x="4610" y="2944"/>
                </a:lnTo>
                <a:lnTo>
                  <a:pt x="4681" y="2930"/>
                </a:lnTo>
                <a:lnTo>
                  <a:pt x="4749" y="2915"/>
                </a:lnTo>
                <a:lnTo>
                  <a:pt x="4818" y="2899"/>
                </a:lnTo>
                <a:lnTo>
                  <a:pt x="4887" y="2880"/>
                </a:lnTo>
                <a:lnTo>
                  <a:pt x="4955" y="2861"/>
                </a:lnTo>
                <a:lnTo>
                  <a:pt x="5024" y="2840"/>
                </a:lnTo>
                <a:lnTo>
                  <a:pt x="5091" y="2817"/>
                </a:lnTo>
                <a:close/>
                <a:moveTo>
                  <a:pt x="3794" y="3358"/>
                </a:moveTo>
                <a:lnTo>
                  <a:pt x="3795" y="3376"/>
                </a:lnTo>
                <a:lnTo>
                  <a:pt x="3798" y="3393"/>
                </a:lnTo>
                <a:lnTo>
                  <a:pt x="3802" y="3411"/>
                </a:lnTo>
                <a:lnTo>
                  <a:pt x="3808" y="3427"/>
                </a:lnTo>
                <a:lnTo>
                  <a:pt x="3815" y="3443"/>
                </a:lnTo>
                <a:lnTo>
                  <a:pt x="3824" y="3457"/>
                </a:lnTo>
                <a:lnTo>
                  <a:pt x="3834" y="3471"/>
                </a:lnTo>
                <a:lnTo>
                  <a:pt x="3846" y="3483"/>
                </a:lnTo>
                <a:lnTo>
                  <a:pt x="3859" y="3495"/>
                </a:lnTo>
                <a:lnTo>
                  <a:pt x="3872" y="3505"/>
                </a:lnTo>
                <a:lnTo>
                  <a:pt x="3887" y="3514"/>
                </a:lnTo>
                <a:lnTo>
                  <a:pt x="3902" y="3521"/>
                </a:lnTo>
                <a:lnTo>
                  <a:pt x="3918" y="3527"/>
                </a:lnTo>
                <a:lnTo>
                  <a:pt x="3936" y="3531"/>
                </a:lnTo>
                <a:lnTo>
                  <a:pt x="3953" y="3535"/>
                </a:lnTo>
                <a:lnTo>
                  <a:pt x="3971" y="3536"/>
                </a:lnTo>
                <a:lnTo>
                  <a:pt x="4021" y="3536"/>
                </a:lnTo>
                <a:lnTo>
                  <a:pt x="4072" y="3535"/>
                </a:lnTo>
                <a:lnTo>
                  <a:pt x="4123" y="3532"/>
                </a:lnTo>
                <a:lnTo>
                  <a:pt x="4173" y="3530"/>
                </a:lnTo>
                <a:lnTo>
                  <a:pt x="4223" y="3527"/>
                </a:lnTo>
                <a:lnTo>
                  <a:pt x="4273" y="3524"/>
                </a:lnTo>
                <a:lnTo>
                  <a:pt x="4323" y="3520"/>
                </a:lnTo>
                <a:lnTo>
                  <a:pt x="4373" y="3516"/>
                </a:lnTo>
                <a:lnTo>
                  <a:pt x="4422" y="3510"/>
                </a:lnTo>
                <a:lnTo>
                  <a:pt x="4472" y="3505"/>
                </a:lnTo>
                <a:lnTo>
                  <a:pt x="4521" y="3498"/>
                </a:lnTo>
                <a:lnTo>
                  <a:pt x="4570" y="3491"/>
                </a:lnTo>
                <a:lnTo>
                  <a:pt x="4620" y="3483"/>
                </a:lnTo>
                <a:lnTo>
                  <a:pt x="4669" y="3475"/>
                </a:lnTo>
                <a:lnTo>
                  <a:pt x="4718" y="3466"/>
                </a:lnTo>
                <a:lnTo>
                  <a:pt x="4766" y="3457"/>
                </a:lnTo>
                <a:lnTo>
                  <a:pt x="4815" y="3447"/>
                </a:lnTo>
                <a:lnTo>
                  <a:pt x="4863" y="3435"/>
                </a:lnTo>
                <a:lnTo>
                  <a:pt x="4912" y="3424"/>
                </a:lnTo>
                <a:lnTo>
                  <a:pt x="4961" y="3412"/>
                </a:lnTo>
                <a:lnTo>
                  <a:pt x="5009" y="3400"/>
                </a:lnTo>
                <a:lnTo>
                  <a:pt x="5057" y="3386"/>
                </a:lnTo>
                <a:lnTo>
                  <a:pt x="5105" y="3373"/>
                </a:lnTo>
                <a:lnTo>
                  <a:pt x="5152" y="3358"/>
                </a:lnTo>
                <a:lnTo>
                  <a:pt x="5200" y="3343"/>
                </a:lnTo>
                <a:lnTo>
                  <a:pt x="5247" y="3327"/>
                </a:lnTo>
                <a:lnTo>
                  <a:pt x="5294" y="3312"/>
                </a:lnTo>
                <a:lnTo>
                  <a:pt x="5341" y="3294"/>
                </a:lnTo>
                <a:lnTo>
                  <a:pt x="5388" y="3277"/>
                </a:lnTo>
                <a:lnTo>
                  <a:pt x="5435" y="3259"/>
                </a:lnTo>
                <a:lnTo>
                  <a:pt x="5481" y="3240"/>
                </a:lnTo>
                <a:lnTo>
                  <a:pt x="5527" y="3221"/>
                </a:lnTo>
                <a:lnTo>
                  <a:pt x="5558" y="3207"/>
                </a:lnTo>
                <a:lnTo>
                  <a:pt x="5590" y="3194"/>
                </a:lnTo>
                <a:lnTo>
                  <a:pt x="5622" y="3180"/>
                </a:lnTo>
                <a:lnTo>
                  <a:pt x="5652" y="3166"/>
                </a:lnTo>
                <a:lnTo>
                  <a:pt x="5683" y="3151"/>
                </a:lnTo>
                <a:lnTo>
                  <a:pt x="5715" y="3136"/>
                </a:lnTo>
                <a:lnTo>
                  <a:pt x="5745" y="3121"/>
                </a:lnTo>
                <a:lnTo>
                  <a:pt x="5776" y="3105"/>
                </a:lnTo>
                <a:lnTo>
                  <a:pt x="5776" y="2702"/>
                </a:lnTo>
                <a:lnTo>
                  <a:pt x="5725" y="2730"/>
                </a:lnTo>
                <a:lnTo>
                  <a:pt x="5675" y="2758"/>
                </a:lnTo>
                <a:lnTo>
                  <a:pt x="5624" y="2784"/>
                </a:lnTo>
                <a:lnTo>
                  <a:pt x="5572" y="2810"/>
                </a:lnTo>
                <a:lnTo>
                  <a:pt x="5520" y="2835"/>
                </a:lnTo>
                <a:lnTo>
                  <a:pt x="5467" y="2859"/>
                </a:lnTo>
                <a:lnTo>
                  <a:pt x="5414" y="2882"/>
                </a:lnTo>
                <a:lnTo>
                  <a:pt x="5361" y="2905"/>
                </a:lnTo>
                <a:lnTo>
                  <a:pt x="5308" y="2927"/>
                </a:lnTo>
                <a:lnTo>
                  <a:pt x="5254" y="2948"/>
                </a:lnTo>
                <a:lnTo>
                  <a:pt x="5199" y="2968"/>
                </a:lnTo>
                <a:lnTo>
                  <a:pt x="5143" y="2988"/>
                </a:lnTo>
                <a:lnTo>
                  <a:pt x="5088" y="3006"/>
                </a:lnTo>
                <a:lnTo>
                  <a:pt x="5032" y="3023"/>
                </a:lnTo>
                <a:lnTo>
                  <a:pt x="4976" y="3040"/>
                </a:lnTo>
                <a:lnTo>
                  <a:pt x="4920" y="3056"/>
                </a:lnTo>
                <a:lnTo>
                  <a:pt x="4862" y="3071"/>
                </a:lnTo>
                <a:lnTo>
                  <a:pt x="4805" y="3085"/>
                </a:lnTo>
                <a:lnTo>
                  <a:pt x="4748" y="3098"/>
                </a:lnTo>
                <a:lnTo>
                  <a:pt x="4690" y="3109"/>
                </a:lnTo>
                <a:lnTo>
                  <a:pt x="4631" y="3121"/>
                </a:lnTo>
                <a:lnTo>
                  <a:pt x="4573" y="3132"/>
                </a:lnTo>
                <a:lnTo>
                  <a:pt x="4514" y="3141"/>
                </a:lnTo>
                <a:lnTo>
                  <a:pt x="4455" y="3149"/>
                </a:lnTo>
                <a:lnTo>
                  <a:pt x="4395" y="3156"/>
                </a:lnTo>
                <a:lnTo>
                  <a:pt x="4336" y="3162"/>
                </a:lnTo>
                <a:lnTo>
                  <a:pt x="4276" y="3169"/>
                </a:lnTo>
                <a:lnTo>
                  <a:pt x="4216" y="3173"/>
                </a:lnTo>
                <a:lnTo>
                  <a:pt x="4154" y="3177"/>
                </a:lnTo>
                <a:lnTo>
                  <a:pt x="4094" y="3179"/>
                </a:lnTo>
                <a:lnTo>
                  <a:pt x="4033" y="3181"/>
                </a:lnTo>
                <a:lnTo>
                  <a:pt x="3971" y="3181"/>
                </a:lnTo>
                <a:lnTo>
                  <a:pt x="3953" y="3182"/>
                </a:lnTo>
                <a:lnTo>
                  <a:pt x="3936" y="3185"/>
                </a:lnTo>
                <a:lnTo>
                  <a:pt x="3918" y="3189"/>
                </a:lnTo>
                <a:lnTo>
                  <a:pt x="3902" y="3195"/>
                </a:lnTo>
                <a:lnTo>
                  <a:pt x="3887" y="3202"/>
                </a:lnTo>
                <a:lnTo>
                  <a:pt x="3872" y="3212"/>
                </a:lnTo>
                <a:lnTo>
                  <a:pt x="3859" y="3222"/>
                </a:lnTo>
                <a:lnTo>
                  <a:pt x="3846" y="3233"/>
                </a:lnTo>
                <a:lnTo>
                  <a:pt x="3834" y="3245"/>
                </a:lnTo>
                <a:lnTo>
                  <a:pt x="3824" y="3260"/>
                </a:lnTo>
                <a:lnTo>
                  <a:pt x="3815" y="3274"/>
                </a:lnTo>
                <a:lnTo>
                  <a:pt x="3808" y="3289"/>
                </a:lnTo>
                <a:lnTo>
                  <a:pt x="3802" y="3306"/>
                </a:lnTo>
                <a:lnTo>
                  <a:pt x="3798" y="3322"/>
                </a:lnTo>
                <a:lnTo>
                  <a:pt x="3795" y="3340"/>
                </a:lnTo>
                <a:lnTo>
                  <a:pt x="3794" y="3358"/>
                </a:lnTo>
                <a:close/>
                <a:moveTo>
                  <a:pt x="357" y="0"/>
                </a:moveTo>
                <a:lnTo>
                  <a:pt x="0" y="0"/>
                </a:lnTo>
                <a:lnTo>
                  <a:pt x="11" y="83"/>
                </a:lnTo>
                <a:lnTo>
                  <a:pt x="22" y="164"/>
                </a:lnTo>
                <a:lnTo>
                  <a:pt x="36" y="246"/>
                </a:lnTo>
                <a:lnTo>
                  <a:pt x="51" y="326"/>
                </a:lnTo>
                <a:lnTo>
                  <a:pt x="68" y="406"/>
                </a:lnTo>
                <a:lnTo>
                  <a:pt x="86" y="487"/>
                </a:lnTo>
                <a:lnTo>
                  <a:pt x="107" y="565"/>
                </a:lnTo>
                <a:lnTo>
                  <a:pt x="129" y="645"/>
                </a:lnTo>
                <a:lnTo>
                  <a:pt x="153" y="724"/>
                </a:lnTo>
                <a:lnTo>
                  <a:pt x="177" y="802"/>
                </a:lnTo>
                <a:lnTo>
                  <a:pt x="205" y="879"/>
                </a:lnTo>
                <a:lnTo>
                  <a:pt x="233" y="957"/>
                </a:lnTo>
                <a:lnTo>
                  <a:pt x="263" y="1034"/>
                </a:lnTo>
                <a:lnTo>
                  <a:pt x="295" y="1110"/>
                </a:lnTo>
                <a:lnTo>
                  <a:pt x="328" y="1186"/>
                </a:lnTo>
                <a:lnTo>
                  <a:pt x="364" y="1261"/>
                </a:lnTo>
                <a:lnTo>
                  <a:pt x="372" y="1278"/>
                </a:lnTo>
                <a:lnTo>
                  <a:pt x="383" y="1292"/>
                </a:lnTo>
                <a:lnTo>
                  <a:pt x="394" y="1305"/>
                </a:lnTo>
                <a:lnTo>
                  <a:pt x="406" y="1318"/>
                </a:lnTo>
                <a:lnTo>
                  <a:pt x="419" y="1329"/>
                </a:lnTo>
                <a:lnTo>
                  <a:pt x="434" y="1338"/>
                </a:lnTo>
                <a:lnTo>
                  <a:pt x="449" y="1345"/>
                </a:lnTo>
                <a:lnTo>
                  <a:pt x="464" y="1352"/>
                </a:lnTo>
                <a:lnTo>
                  <a:pt x="481" y="1356"/>
                </a:lnTo>
                <a:lnTo>
                  <a:pt x="498" y="1361"/>
                </a:lnTo>
                <a:lnTo>
                  <a:pt x="514" y="1362"/>
                </a:lnTo>
                <a:lnTo>
                  <a:pt x="532" y="1362"/>
                </a:lnTo>
                <a:lnTo>
                  <a:pt x="549" y="1361"/>
                </a:lnTo>
                <a:lnTo>
                  <a:pt x="566" y="1356"/>
                </a:lnTo>
                <a:lnTo>
                  <a:pt x="584" y="1351"/>
                </a:lnTo>
                <a:lnTo>
                  <a:pt x="600" y="1344"/>
                </a:lnTo>
                <a:lnTo>
                  <a:pt x="615" y="1336"/>
                </a:lnTo>
                <a:lnTo>
                  <a:pt x="631" y="1326"/>
                </a:lnTo>
                <a:lnTo>
                  <a:pt x="644" y="1315"/>
                </a:lnTo>
                <a:lnTo>
                  <a:pt x="656" y="1302"/>
                </a:lnTo>
                <a:lnTo>
                  <a:pt x="667" y="1289"/>
                </a:lnTo>
                <a:lnTo>
                  <a:pt x="676" y="1275"/>
                </a:lnTo>
                <a:lnTo>
                  <a:pt x="684" y="1259"/>
                </a:lnTo>
                <a:lnTo>
                  <a:pt x="690" y="1244"/>
                </a:lnTo>
                <a:lnTo>
                  <a:pt x="695" y="1228"/>
                </a:lnTo>
                <a:lnTo>
                  <a:pt x="698" y="1211"/>
                </a:lnTo>
                <a:lnTo>
                  <a:pt x="700" y="1194"/>
                </a:lnTo>
                <a:lnTo>
                  <a:pt x="700" y="1177"/>
                </a:lnTo>
                <a:lnTo>
                  <a:pt x="698" y="1159"/>
                </a:lnTo>
                <a:lnTo>
                  <a:pt x="695" y="1143"/>
                </a:lnTo>
                <a:lnTo>
                  <a:pt x="690" y="1126"/>
                </a:lnTo>
                <a:lnTo>
                  <a:pt x="683" y="1108"/>
                </a:lnTo>
                <a:lnTo>
                  <a:pt x="652" y="1043"/>
                </a:lnTo>
                <a:lnTo>
                  <a:pt x="623" y="975"/>
                </a:lnTo>
                <a:lnTo>
                  <a:pt x="594" y="909"/>
                </a:lnTo>
                <a:lnTo>
                  <a:pt x="567" y="840"/>
                </a:lnTo>
                <a:lnTo>
                  <a:pt x="542" y="773"/>
                </a:lnTo>
                <a:lnTo>
                  <a:pt x="518" y="704"/>
                </a:lnTo>
                <a:lnTo>
                  <a:pt x="496" y="636"/>
                </a:lnTo>
                <a:lnTo>
                  <a:pt x="474" y="566"/>
                </a:lnTo>
                <a:lnTo>
                  <a:pt x="455" y="497"/>
                </a:lnTo>
                <a:lnTo>
                  <a:pt x="437" y="427"/>
                </a:lnTo>
                <a:lnTo>
                  <a:pt x="420" y="357"/>
                </a:lnTo>
                <a:lnTo>
                  <a:pt x="405" y="286"/>
                </a:lnTo>
                <a:lnTo>
                  <a:pt x="391" y="216"/>
                </a:lnTo>
                <a:lnTo>
                  <a:pt x="378" y="144"/>
                </a:lnTo>
                <a:lnTo>
                  <a:pt x="367" y="73"/>
                </a:lnTo>
                <a:lnTo>
                  <a:pt x="357" y="0"/>
                </a:lnTo>
                <a:close/>
                <a:moveTo>
                  <a:pt x="1067" y="0"/>
                </a:moveTo>
                <a:lnTo>
                  <a:pt x="1091" y="131"/>
                </a:lnTo>
                <a:lnTo>
                  <a:pt x="1120" y="260"/>
                </a:lnTo>
                <a:lnTo>
                  <a:pt x="1155" y="387"/>
                </a:lnTo>
                <a:lnTo>
                  <a:pt x="1196" y="510"/>
                </a:lnTo>
                <a:lnTo>
                  <a:pt x="1241" y="632"/>
                </a:lnTo>
                <a:lnTo>
                  <a:pt x="1292" y="750"/>
                </a:lnTo>
                <a:lnTo>
                  <a:pt x="1348" y="867"/>
                </a:lnTo>
                <a:lnTo>
                  <a:pt x="1408" y="980"/>
                </a:lnTo>
                <a:lnTo>
                  <a:pt x="1474" y="1091"/>
                </a:lnTo>
                <a:lnTo>
                  <a:pt x="1543" y="1197"/>
                </a:lnTo>
                <a:lnTo>
                  <a:pt x="1618" y="1301"/>
                </a:lnTo>
                <a:lnTo>
                  <a:pt x="1697" y="1401"/>
                </a:lnTo>
                <a:lnTo>
                  <a:pt x="1779" y="1499"/>
                </a:lnTo>
                <a:lnTo>
                  <a:pt x="1867" y="1592"/>
                </a:lnTo>
                <a:lnTo>
                  <a:pt x="1958" y="1680"/>
                </a:lnTo>
                <a:lnTo>
                  <a:pt x="2052" y="1766"/>
                </a:lnTo>
                <a:lnTo>
                  <a:pt x="2151" y="1847"/>
                </a:lnTo>
                <a:lnTo>
                  <a:pt x="2253" y="1924"/>
                </a:lnTo>
                <a:lnTo>
                  <a:pt x="2358" y="1996"/>
                </a:lnTo>
                <a:lnTo>
                  <a:pt x="2466" y="2065"/>
                </a:lnTo>
                <a:lnTo>
                  <a:pt x="2579" y="2128"/>
                </a:lnTo>
                <a:lnTo>
                  <a:pt x="2693" y="2186"/>
                </a:lnTo>
                <a:lnTo>
                  <a:pt x="2810" y="2241"/>
                </a:lnTo>
                <a:lnTo>
                  <a:pt x="2930" y="2289"/>
                </a:lnTo>
                <a:lnTo>
                  <a:pt x="3053" y="2332"/>
                </a:lnTo>
                <a:lnTo>
                  <a:pt x="3177" y="2370"/>
                </a:lnTo>
                <a:lnTo>
                  <a:pt x="3305" y="2402"/>
                </a:lnTo>
                <a:lnTo>
                  <a:pt x="3435" y="2430"/>
                </a:lnTo>
                <a:lnTo>
                  <a:pt x="3566" y="2450"/>
                </a:lnTo>
                <a:lnTo>
                  <a:pt x="3700" y="2465"/>
                </a:lnTo>
                <a:lnTo>
                  <a:pt x="3834" y="2476"/>
                </a:lnTo>
                <a:lnTo>
                  <a:pt x="3971" y="2479"/>
                </a:lnTo>
                <a:lnTo>
                  <a:pt x="4035" y="2478"/>
                </a:lnTo>
                <a:lnTo>
                  <a:pt x="4098" y="2476"/>
                </a:lnTo>
                <a:lnTo>
                  <a:pt x="4161" y="2473"/>
                </a:lnTo>
                <a:lnTo>
                  <a:pt x="4224" y="2467"/>
                </a:lnTo>
                <a:lnTo>
                  <a:pt x="4286" y="2461"/>
                </a:lnTo>
                <a:lnTo>
                  <a:pt x="4347" y="2454"/>
                </a:lnTo>
                <a:lnTo>
                  <a:pt x="4409" y="2446"/>
                </a:lnTo>
                <a:lnTo>
                  <a:pt x="4470" y="2436"/>
                </a:lnTo>
                <a:lnTo>
                  <a:pt x="4530" y="2426"/>
                </a:lnTo>
                <a:lnTo>
                  <a:pt x="4591" y="2413"/>
                </a:lnTo>
                <a:lnTo>
                  <a:pt x="4651" y="2399"/>
                </a:lnTo>
                <a:lnTo>
                  <a:pt x="4710" y="2385"/>
                </a:lnTo>
                <a:lnTo>
                  <a:pt x="4768" y="2369"/>
                </a:lnTo>
                <a:lnTo>
                  <a:pt x="4827" y="2352"/>
                </a:lnTo>
                <a:lnTo>
                  <a:pt x="4885" y="2334"/>
                </a:lnTo>
                <a:lnTo>
                  <a:pt x="4942" y="2314"/>
                </a:lnTo>
                <a:lnTo>
                  <a:pt x="4998" y="2294"/>
                </a:lnTo>
                <a:lnTo>
                  <a:pt x="5055" y="2272"/>
                </a:lnTo>
                <a:lnTo>
                  <a:pt x="5110" y="2250"/>
                </a:lnTo>
                <a:lnTo>
                  <a:pt x="5165" y="2225"/>
                </a:lnTo>
                <a:lnTo>
                  <a:pt x="5219" y="2201"/>
                </a:lnTo>
                <a:lnTo>
                  <a:pt x="5273" y="2175"/>
                </a:lnTo>
                <a:lnTo>
                  <a:pt x="5326" y="2148"/>
                </a:lnTo>
                <a:lnTo>
                  <a:pt x="5379" y="2120"/>
                </a:lnTo>
                <a:lnTo>
                  <a:pt x="5431" y="2090"/>
                </a:lnTo>
                <a:lnTo>
                  <a:pt x="5483" y="2061"/>
                </a:lnTo>
                <a:lnTo>
                  <a:pt x="5533" y="2029"/>
                </a:lnTo>
                <a:lnTo>
                  <a:pt x="5583" y="1997"/>
                </a:lnTo>
                <a:lnTo>
                  <a:pt x="5632" y="1965"/>
                </a:lnTo>
                <a:lnTo>
                  <a:pt x="5681" y="1930"/>
                </a:lnTo>
                <a:lnTo>
                  <a:pt x="5729" y="1895"/>
                </a:lnTo>
                <a:lnTo>
                  <a:pt x="5776" y="1859"/>
                </a:lnTo>
                <a:lnTo>
                  <a:pt x="5776" y="0"/>
                </a:lnTo>
                <a:lnTo>
                  <a:pt x="1067" y="0"/>
                </a:lnTo>
                <a:close/>
              </a:path>
            </a:pathLst>
          </a:custGeom>
          <a:pattFill prst="lgCheck">
            <a:fgClr>
              <a:schemeClr val="bg1"/>
            </a:fgClr>
            <a:bgClr>
              <a:schemeClr val="bg1">
                <a:lumMod val="85000"/>
              </a:schemeClr>
            </a:bgClr>
          </a:pattFill>
        </p:spPr>
        <p:txBody>
          <a:bodyPr/>
          <a:lstStyle>
            <a:lvl1pPr>
              <a:defRPr lang="ru-RU" sz="1400">
                <a:solidFill>
                  <a:schemeClr val="tx1"/>
                </a:solidFill>
                <a:latin typeface="+mj-lt"/>
              </a:defRPr>
            </a:lvl1pPr>
          </a:lstStyle>
          <a:p>
            <a:pPr marL="0" lvl="0" indent="0" algn="r">
              <a:buNone/>
            </a:pPr>
            <a:r>
              <a:rPr lang="en-US"/>
              <a:t>Click icon to add picture</a:t>
            </a:r>
            <a:endParaRPr lang="ru-RU"/>
          </a:p>
        </p:txBody>
      </p:sp>
      <p:sp>
        <p:nvSpPr>
          <p:cNvPr id="8" name="Text Placeholder 10">
            <a:extLst>
              <a:ext uri="{FF2B5EF4-FFF2-40B4-BE49-F238E27FC236}">
                <a16:creationId xmlns:a16="http://schemas.microsoft.com/office/drawing/2014/main" id="{15464280-427E-4602-A776-5FC1D7A4162E}"/>
              </a:ext>
            </a:extLst>
          </p:cNvPr>
          <p:cNvSpPr>
            <a:spLocks noGrp="1"/>
          </p:cNvSpPr>
          <p:nvPr>
            <p:ph type="body" sz="quarter" idx="12"/>
          </p:nvPr>
        </p:nvSpPr>
        <p:spPr>
          <a:xfrm>
            <a:off x="671397" y="5229531"/>
            <a:ext cx="4416491" cy="571491"/>
          </a:xfrm>
          <a:prstGeom prst="rect">
            <a:avLst/>
          </a:prstGeom>
        </p:spPr>
        <p:txBody>
          <a:bodyPr/>
          <a:lstStyle>
            <a:lvl1pPr marL="0" indent="0" algn="l">
              <a:lnSpc>
                <a:spcPts val="2600"/>
              </a:lnSpc>
              <a:spcBef>
                <a:spcPts val="0"/>
              </a:spcBef>
              <a:buNone/>
              <a:defRPr lang="en-US" sz="2600" b="0" i="1" kern="1200" cap="all" baseline="0" smtClean="0">
                <a:solidFill>
                  <a:srgbClr val="000000"/>
                </a:solidFill>
                <a:latin typeface="Times" pitchFamily="18" charset="0"/>
                <a:ea typeface="+mj-ea"/>
                <a:cs typeface="Times New Roman" pitchFamily="18" charset="0"/>
              </a:defRPr>
            </a:lvl1pPr>
          </a:lstStyle>
          <a:p>
            <a:pPr lvl="0"/>
            <a:r>
              <a:rPr lang="en-US"/>
              <a:t>Edit Master text styles</a:t>
            </a:r>
          </a:p>
        </p:txBody>
      </p:sp>
      <p:sp>
        <p:nvSpPr>
          <p:cNvPr id="9" name="Title 4">
            <a:extLst>
              <a:ext uri="{FF2B5EF4-FFF2-40B4-BE49-F238E27FC236}">
                <a16:creationId xmlns:a16="http://schemas.microsoft.com/office/drawing/2014/main" id="{C461CE70-57E4-4B66-95FE-4459D4B758F6}"/>
              </a:ext>
            </a:extLst>
          </p:cNvPr>
          <p:cNvSpPr>
            <a:spLocks noGrp="1" noChangeAspect="1" noChangeArrowheads="1"/>
          </p:cNvSpPr>
          <p:nvPr>
            <p:ph type="title"/>
          </p:nvPr>
        </p:nvSpPr>
        <p:spPr bwMode="auto">
          <a:xfrm>
            <a:off x="671397" y="4437112"/>
            <a:ext cx="4416491"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4000"/>
              </a:lnSpc>
              <a:defRPr sz="4300" b="1" spc="-200" baseline="0">
                <a:latin typeface="Arial" pitchFamily="34" charset="0"/>
                <a:cs typeface="Arial" pitchFamily="34"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672373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chapter/Title v3">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CD66D459-AA0C-42C4-8E81-FEDC197FE96A}"/>
              </a:ext>
            </a:extLst>
          </p:cNvPr>
          <p:cNvSpPr>
            <a:spLocks noGrp="1"/>
          </p:cNvSpPr>
          <p:nvPr>
            <p:ph type="body" sz="quarter" idx="12"/>
          </p:nvPr>
        </p:nvSpPr>
        <p:spPr>
          <a:xfrm>
            <a:off x="671397" y="5229531"/>
            <a:ext cx="4416491" cy="571491"/>
          </a:xfrm>
          <a:prstGeom prst="rect">
            <a:avLst/>
          </a:prstGeom>
        </p:spPr>
        <p:txBody>
          <a:bodyPr/>
          <a:lstStyle>
            <a:lvl1pPr marL="0" indent="0" algn="l">
              <a:lnSpc>
                <a:spcPts val="2600"/>
              </a:lnSpc>
              <a:spcBef>
                <a:spcPts val="0"/>
              </a:spcBef>
              <a:buNone/>
              <a:defRPr lang="en-US" sz="2600" b="0" i="1" kern="1200" cap="all" baseline="0" smtClean="0">
                <a:solidFill>
                  <a:srgbClr val="000000"/>
                </a:solidFill>
                <a:latin typeface="Times" pitchFamily="18" charset="0"/>
                <a:ea typeface="+mj-ea"/>
                <a:cs typeface="Times New Roman" pitchFamily="18" charset="0"/>
              </a:defRPr>
            </a:lvl1pPr>
          </a:lstStyle>
          <a:p>
            <a:pPr lvl="0"/>
            <a:r>
              <a:rPr lang="en-US"/>
              <a:t>Edit Master text styles</a:t>
            </a:r>
          </a:p>
        </p:txBody>
      </p:sp>
      <p:sp>
        <p:nvSpPr>
          <p:cNvPr id="5" name="Title 4">
            <a:extLst>
              <a:ext uri="{FF2B5EF4-FFF2-40B4-BE49-F238E27FC236}">
                <a16:creationId xmlns:a16="http://schemas.microsoft.com/office/drawing/2014/main" id="{4B92E386-0310-41F3-B585-670F70AF64BF}"/>
              </a:ext>
            </a:extLst>
          </p:cNvPr>
          <p:cNvSpPr>
            <a:spLocks noGrp="1" noChangeAspect="1" noChangeArrowheads="1"/>
          </p:cNvSpPr>
          <p:nvPr>
            <p:ph type="title"/>
          </p:nvPr>
        </p:nvSpPr>
        <p:spPr bwMode="auto">
          <a:xfrm>
            <a:off x="671397" y="4437112"/>
            <a:ext cx="4416491"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4000"/>
              </a:lnSpc>
              <a:defRPr sz="4300" b="1" spc="-200" baseline="0">
                <a:latin typeface="Arial" pitchFamily="34" charset="0"/>
                <a:cs typeface="Arial" pitchFamily="34" charset="0"/>
              </a:defRPr>
            </a:lvl1pPr>
          </a:lstStyle>
          <a:p>
            <a:pPr lvl="0"/>
            <a:r>
              <a:rPr lang="en-US"/>
              <a:t>Click to edit Master title style</a:t>
            </a:r>
            <a:endParaRPr lang="en-GB" dirty="0"/>
          </a:p>
        </p:txBody>
      </p:sp>
      <p:pic>
        <p:nvPicPr>
          <p:cNvPr id="6" name="Picture 5">
            <a:extLst>
              <a:ext uri="{FF2B5EF4-FFF2-40B4-BE49-F238E27FC236}">
                <a16:creationId xmlns:a16="http://schemas.microsoft.com/office/drawing/2014/main" id="{7B853EAC-CD24-4FE1-A73B-BBEE94E0D1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
        <p:nvSpPr>
          <p:cNvPr id="8" name="Рисунок 6">
            <a:extLst>
              <a:ext uri="{FF2B5EF4-FFF2-40B4-BE49-F238E27FC236}">
                <a16:creationId xmlns:a16="http://schemas.microsoft.com/office/drawing/2014/main" id="{F492A94C-C240-47B3-9549-42FBF0FDF422}"/>
              </a:ext>
            </a:extLst>
          </p:cNvPr>
          <p:cNvSpPr>
            <a:spLocks noGrp="1"/>
          </p:cNvSpPr>
          <p:nvPr>
            <p:ph type="pic" sz="quarter" idx="28"/>
          </p:nvPr>
        </p:nvSpPr>
        <p:spPr>
          <a:xfrm>
            <a:off x="5019162" y="173"/>
            <a:ext cx="7172838" cy="6857827"/>
          </a:xfrm>
          <a:custGeom>
            <a:avLst/>
            <a:gdLst>
              <a:gd name="connsiteX0" fmla="*/ 14107146 w 14346610"/>
              <a:gd name="connsiteY0" fmla="*/ 9090694 h 13717241"/>
              <a:gd name="connsiteX1" fmla="*/ 14346610 w 14346610"/>
              <a:gd name="connsiteY1" fmla="*/ 9102782 h 13717241"/>
              <a:gd name="connsiteX2" fmla="*/ 14346610 w 14346610"/>
              <a:gd name="connsiteY2" fmla="*/ 13717241 h 13717241"/>
              <a:gd name="connsiteX3" fmla="*/ 12727550 w 14346610"/>
              <a:gd name="connsiteY3" fmla="*/ 13717241 h 13717241"/>
              <a:gd name="connsiteX4" fmla="*/ 12698034 w 14346610"/>
              <a:gd name="connsiteY4" fmla="*/ 13699313 h 13717241"/>
              <a:gd name="connsiteX5" fmla="*/ 11586866 w 14346610"/>
              <a:gd name="connsiteY5" fmla="*/ 11610145 h 13717241"/>
              <a:gd name="connsiteX6" fmla="*/ 14107146 w 14346610"/>
              <a:gd name="connsiteY6" fmla="*/ 9090694 h 13717241"/>
              <a:gd name="connsiteX7" fmla="*/ 10242714 w 14346610"/>
              <a:gd name="connsiteY7" fmla="*/ 5178261 h 13717241"/>
              <a:gd name="connsiteX8" fmla="*/ 12762994 w 14346610"/>
              <a:gd name="connsiteY8" fmla="*/ 7697711 h 13717241"/>
              <a:gd name="connsiteX9" fmla="*/ 10242714 w 14346610"/>
              <a:gd name="connsiteY9" fmla="*/ 10217162 h 13717241"/>
              <a:gd name="connsiteX10" fmla="*/ 7722434 w 14346610"/>
              <a:gd name="connsiteY10" fmla="*/ 7697711 h 13717241"/>
              <a:gd name="connsiteX11" fmla="*/ 10242714 w 14346610"/>
              <a:gd name="connsiteY11" fmla="*/ 5178261 h 13717241"/>
              <a:gd name="connsiteX12" fmla="*/ 14139638 w 14346610"/>
              <a:gd name="connsiteY12" fmla="*/ 1265826 h 13717241"/>
              <a:gd name="connsiteX13" fmla="*/ 14346610 w 14346610"/>
              <a:gd name="connsiteY13" fmla="*/ 1276274 h 13717241"/>
              <a:gd name="connsiteX14" fmla="*/ 14346610 w 14346610"/>
              <a:gd name="connsiteY14" fmla="*/ 6294279 h 13717241"/>
              <a:gd name="connsiteX15" fmla="*/ 14139638 w 14346610"/>
              <a:gd name="connsiteY15" fmla="*/ 6304727 h 13717241"/>
              <a:gd name="connsiteX16" fmla="*/ 11619358 w 14346610"/>
              <a:gd name="connsiteY16" fmla="*/ 3785277 h 13717241"/>
              <a:gd name="connsiteX17" fmla="*/ 14139638 w 14346610"/>
              <a:gd name="connsiteY17" fmla="*/ 1265826 h 13717241"/>
              <a:gd name="connsiteX18" fmla="*/ 7761350 w 14346610"/>
              <a:gd name="connsiteY18" fmla="*/ 0 h 13717241"/>
              <a:gd name="connsiteX19" fmla="*/ 12789062 w 14346610"/>
              <a:gd name="connsiteY19" fmla="*/ 0 h 13717241"/>
              <a:gd name="connsiteX20" fmla="*/ 12782474 w 14346610"/>
              <a:gd name="connsiteY20" fmla="*/ 130442 h 13717241"/>
              <a:gd name="connsiteX21" fmla="*/ 10275206 w 14346610"/>
              <a:gd name="connsiteY21" fmla="*/ 2392293 h 13717241"/>
              <a:gd name="connsiteX22" fmla="*/ 7767938 w 14346610"/>
              <a:gd name="connsiteY22" fmla="*/ 130442 h 13717241"/>
              <a:gd name="connsiteX23" fmla="*/ 0 w 14346610"/>
              <a:gd name="connsiteY23" fmla="*/ 0 h 13717241"/>
              <a:gd name="connsiteX24" fmla="*/ 5027714 w 14346610"/>
              <a:gd name="connsiteY24" fmla="*/ 0 h 13717241"/>
              <a:gd name="connsiteX25" fmla="*/ 5021125 w 14346610"/>
              <a:gd name="connsiteY25" fmla="*/ 130441 h 13717241"/>
              <a:gd name="connsiteX26" fmla="*/ 2513858 w 14346610"/>
              <a:gd name="connsiteY26" fmla="*/ 2392292 h 13717241"/>
              <a:gd name="connsiteX27" fmla="*/ 6589 w 14346610"/>
              <a:gd name="connsiteY27" fmla="*/ 130441 h 1371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346610" h="13717241">
                <a:moveTo>
                  <a:pt x="14107146" y="9090694"/>
                </a:moveTo>
                <a:lnTo>
                  <a:pt x="14346610" y="9102782"/>
                </a:lnTo>
                <a:lnTo>
                  <a:pt x="14346610" y="13717241"/>
                </a:lnTo>
                <a:lnTo>
                  <a:pt x="12727550" y="13717241"/>
                </a:lnTo>
                <a:lnTo>
                  <a:pt x="12698034" y="13699313"/>
                </a:lnTo>
                <a:cubicBezTo>
                  <a:pt x="12027634" y="13246550"/>
                  <a:pt x="11586866" y="12479804"/>
                  <a:pt x="11586866" y="11610145"/>
                </a:cubicBezTo>
                <a:cubicBezTo>
                  <a:pt x="11586866" y="10218691"/>
                  <a:pt x="12715234" y="9090694"/>
                  <a:pt x="14107146" y="9090694"/>
                </a:cubicBezTo>
                <a:close/>
                <a:moveTo>
                  <a:pt x="10242714" y="5178261"/>
                </a:moveTo>
                <a:cubicBezTo>
                  <a:pt x="11634626" y="5178261"/>
                  <a:pt x="12762994" y="6306257"/>
                  <a:pt x="12762994" y="7697711"/>
                </a:cubicBezTo>
                <a:cubicBezTo>
                  <a:pt x="12762994" y="9089165"/>
                  <a:pt x="11634626" y="10217162"/>
                  <a:pt x="10242714" y="10217162"/>
                </a:cubicBezTo>
                <a:cubicBezTo>
                  <a:pt x="8850802" y="10217162"/>
                  <a:pt x="7722434" y="9089165"/>
                  <a:pt x="7722434" y="7697711"/>
                </a:cubicBezTo>
                <a:cubicBezTo>
                  <a:pt x="7722434" y="6306257"/>
                  <a:pt x="8850802" y="5178261"/>
                  <a:pt x="10242714" y="5178261"/>
                </a:cubicBezTo>
                <a:close/>
                <a:moveTo>
                  <a:pt x="14139638" y="1265826"/>
                </a:moveTo>
                <a:lnTo>
                  <a:pt x="14346610" y="1276274"/>
                </a:lnTo>
                <a:lnTo>
                  <a:pt x="14346610" y="6294279"/>
                </a:lnTo>
                <a:lnTo>
                  <a:pt x="14139638" y="6304727"/>
                </a:lnTo>
                <a:cubicBezTo>
                  <a:pt x="12747726" y="6304727"/>
                  <a:pt x="11619358" y="5176732"/>
                  <a:pt x="11619358" y="3785277"/>
                </a:cubicBezTo>
                <a:cubicBezTo>
                  <a:pt x="11619358" y="2393823"/>
                  <a:pt x="12747726" y="1265826"/>
                  <a:pt x="14139638" y="1265826"/>
                </a:cubicBezTo>
                <a:close/>
                <a:moveTo>
                  <a:pt x="7761350" y="0"/>
                </a:moveTo>
                <a:lnTo>
                  <a:pt x="12789062" y="0"/>
                </a:lnTo>
                <a:lnTo>
                  <a:pt x="12782474" y="130442"/>
                </a:lnTo>
                <a:cubicBezTo>
                  <a:pt x="12653410" y="1400891"/>
                  <a:pt x="11580126" y="2392293"/>
                  <a:pt x="10275206" y="2392293"/>
                </a:cubicBezTo>
                <a:cubicBezTo>
                  <a:pt x="8970290" y="2392293"/>
                  <a:pt x="7897002" y="1400891"/>
                  <a:pt x="7767938" y="130442"/>
                </a:cubicBezTo>
                <a:close/>
                <a:moveTo>
                  <a:pt x="0" y="0"/>
                </a:moveTo>
                <a:lnTo>
                  <a:pt x="5027714" y="0"/>
                </a:lnTo>
                <a:lnTo>
                  <a:pt x="5021125" y="130441"/>
                </a:lnTo>
                <a:cubicBezTo>
                  <a:pt x="4892062" y="1400890"/>
                  <a:pt x="3818775" y="2392292"/>
                  <a:pt x="2513858" y="2392292"/>
                </a:cubicBezTo>
                <a:cubicBezTo>
                  <a:pt x="1208940" y="2392292"/>
                  <a:pt x="135653" y="1400890"/>
                  <a:pt x="6589" y="130441"/>
                </a:cubicBezTo>
                <a:close/>
              </a:path>
            </a:pathLst>
          </a:custGeom>
          <a:pattFill prst="lgCheck">
            <a:fgClr>
              <a:schemeClr val="bg1"/>
            </a:fgClr>
            <a:bgClr>
              <a:schemeClr val="bg1">
                <a:lumMod val="85000"/>
              </a:schemeClr>
            </a:bgClr>
          </a:pattFill>
        </p:spPr>
        <p:txBody>
          <a:bodyPr/>
          <a:lstStyle>
            <a:lvl1pPr>
              <a:defRPr lang="ru-RU" sz="1400" dirty="0">
                <a:solidFill>
                  <a:schemeClr val="tx1"/>
                </a:solidFill>
                <a:latin typeface="+mj-lt"/>
              </a:defRPr>
            </a:lvl1pPr>
          </a:lstStyle>
          <a:p>
            <a:pPr marL="0" lvl="0" indent="0" algn="r">
              <a:buNone/>
            </a:pPr>
            <a:r>
              <a:rPr lang="en-US"/>
              <a:t>Click icon to add picture</a:t>
            </a:r>
            <a:endParaRPr lang="ru-RU" dirty="0"/>
          </a:p>
        </p:txBody>
      </p:sp>
    </p:spTree>
    <p:extLst>
      <p:ext uri="{BB962C8B-B14F-4D97-AF65-F5344CB8AC3E}">
        <p14:creationId xmlns:p14="http://schemas.microsoft.com/office/powerpoint/2010/main" val="768380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8338F7-BDB8-4F3B-9E2F-0D0482C407A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TextBox 3">
            <a:extLst>
              <a:ext uri="{FF2B5EF4-FFF2-40B4-BE49-F238E27FC236}">
                <a16:creationId xmlns:a16="http://schemas.microsoft.com/office/drawing/2014/main" id="{2B299AFB-2750-4289-AF44-E759B03C22A5}"/>
              </a:ext>
            </a:extLst>
          </p:cNvPr>
          <p:cNvSpPr txBox="1"/>
          <p:nvPr userDrawn="1"/>
        </p:nvSpPr>
        <p:spPr>
          <a:xfrm>
            <a:off x="0" y="1613119"/>
            <a:ext cx="12192000" cy="3631763"/>
          </a:xfrm>
          <a:prstGeom prst="rect">
            <a:avLst/>
          </a:prstGeom>
          <a:noFill/>
        </p:spPr>
        <p:txBody>
          <a:bodyPr wrap="square" rtlCol="0">
            <a:spAutoFit/>
          </a:bodyPr>
          <a:lstStyle/>
          <a:p>
            <a:pPr algn="ctr"/>
            <a:r>
              <a:rPr lang="de-DE" sz="11500" dirty="0">
                <a:solidFill>
                  <a:schemeClr val="bg1"/>
                </a:solidFill>
              </a:rPr>
              <a:t>Content</a:t>
            </a:r>
            <a:br>
              <a:rPr lang="de-DE" sz="11500" dirty="0">
                <a:solidFill>
                  <a:schemeClr val="bg1"/>
                </a:solidFill>
              </a:rPr>
            </a:br>
            <a:r>
              <a:rPr lang="de-DE" sz="11500" dirty="0">
                <a:solidFill>
                  <a:schemeClr val="bg1"/>
                </a:solidFill>
              </a:rPr>
              <a:t>slides</a:t>
            </a:r>
            <a:endParaRPr lang="de-AT" sz="11500" dirty="0">
              <a:solidFill>
                <a:schemeClr val="bg1"/>
              </a:solidFill>
            </a:endParaRPr>
          </a:p>
        </p:txBody>
      </p:sp>
    </p:spTree>
    <p:extLst>
      <p:ext uri="{BB962C8B-B14F-4D97-AF65-F5344CB8AC3E}">
        <p14:creationId xmlns:p14="http://schemas.microsoft.com/office/powerpoint/2010/main" val="338630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ng headline 1, text with bullets, picture">
    <p:spTree>
      <p:nvGrpSpPr>
        <p:cNvPr id="1" name=""/>
        <p:cNvGrpSpPr/>
        <p:nvPr/>
      </p:nvGrpSpPr>
      <p:grpSpPr>
        <a:xfrm>
          <a:off x="0" y="0"/>
          <a:ext cx="0" cy="0"/>
          <a:chOff x="0" y="0"/>
          <a:chExt cx="0" cy="0"/>
        </a:xfrm>
      </p:grpSpPr>
      <p:sp>
        <p:nvSpPr>
          <p:cNvPr id="10" name="Text Placeholder 8"/>
          <p:cNvSpPr>
            <a:spLocks noGrp="1"/>
          </p:cNvSpPr>
          <p:nvPr>
            <p:ph type="body" sz="quarter" idx="10"/>
          </p:nvPr>
        </p:nvSpPr>
        <p:spPr>
          <a:xfrm>
            <a:off x="5807968" y="2132855"/>
            <a:ext cx="5760640" cy="4272476"/>
          </a:xfrm>
          <a:prstGeom prst="rect">
            <a:avLst/>
          </a:prstGeom>
        </p:spPr>
        <p:txBody>
          <a:bodyPr/>
          <a:lstStyle>
            <a:lvl1pPr marL="342000" indent="-342000">
              <a:lnSpc>
                <a:spcPct val="100000"/>
              </a:lnSpc>
              <a:spcBef>
                <a:spcPts val="1900"/>
              </a:spcBef>
              <a:spcAft>
                <a:spcPts val="0"/>
              </a:spcAft>
              <a:buFont typeface="Wingdings" pitchFamily="2" charset="2"/>
              <a:buChar char="§"/>
              <a:defRPr sz="1900">
                <a:latin typeface="Arial" panose="020B0604020202020204" pitchFamily="34" charset="0"/>
                <a:cs typeface="Arial" panose="020B0604020202020204" pitchFamily="34" charset="0"/>
              </a:defRPr>
            </a:lvl1pPr>
            <a:lvl2pPr marL="720000" indent="-288000">
              <a:lnSpc>
                <a:spcPct val="100000"/>
              </a:lnSpc>
              <a:spcBef>
                <a:spcPts val="1000"/>
              </a:spcBef>
              <a:buFont typeface="Symbol" panose="05050102010706020507" pitchFamily="18" charset="2"/>
              <a:buChar char="-"/>
              <a:defRPr sz="1600">
                <a:latin typeface="Arial" panose="020B0604020202020204" pitchFamily="34" charset="0"/>
                <a:cs typeface="Arial" panose="020B0604020202020204" pitchFamily="34" charset="0"/>
              </a:defRPr>
            </a:lvl2pPr>
            <a:lvl3pPr>
              <a:spcBef>
                <a:spcPts val="1067"/>
              </a:spcBef>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 Placeholder 10"/>
          <p:cNvSpPr>
            <a:spLocks noGrp="1"/>
          </p:cNvSpPr>
          <p:nvPr>
            <p:ph type="body" sz="quarter" idx="12"/>
          </p:nvPr>
        </p:nvSpPr>
        <p:spPr>
          <a:xfrm>
            <a:off x="6288021" y="1020301"/>
            <a:ext cx="5760640" cy="385562"/>
          </a:xfrm>
          <a:prstGeom prst="rect">
            <a:avLst/>
          </a:prstGeom>
        </p:spPr>
        <p:txBody>
          <a:bodyPr/>
          <a:lstStyle>
            <a:lvl1pPr marL="0" indent="0" algn="l">
              <a:lnSpc>
                <a:spcPts val="26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4" name="Rectangle 13"/>
          <p:cNvSpPr/>
          <p:nvPr userDrawn="1"/>
        </p:nvSpPr>
        <p:spPr bwMode="auto">
          <a:xfrm>
            <a:off x="6192011" y="803945"/>
            <a:ext cx="5999989"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5" name="Rectangle 4"/>
          <p:cNvSpPr>
            <a:spLocks noGrp="1" noChangeAspect="1" noChangeArrowheads="1"/>
          </p:cNvSpPr>
          <p:nvPr>
            <p:ph type="title" hasCustomPrompt="1"/>
          </p:nvPr>
        </p:nvSpPr>
        <p:spPr bwMode="auto">
          <a:xfrm>
            <a:off x="5999989" y="227881"/>
            <a:ext cx="6001552"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4000"/>
              </a:lnSpc>
              <a:defRPr sz="3800" b="1" spc="-200" baseline="0">
                <a:latin typeface="Arial" pitchFamily="34" charset="0"/>
                <a:cs typeface="Arial" pitchFamily="34" charset="0"/>
              </a:defRPr>
            </a:lvl1pPr>
          </a:lstStyle>
          <a:p>
            <a:pPr lvl="0"/>
            <a:r>
              <a:rPr lang="en-US" dirty="0"/>
              <a:t>Click to edit Master title </a:t>
            </a:r>
            <a:r>
              <a:rPr lang="en-US" dirty="0" err="1"/>
              <a:t>styl</a:t>
            </a:r>
            <a:r>
              <a:rPr lang="en-US" dirty="0"/>
              <a:t>.</a:t>
            </a:r>
            <a:endParaRPr lang="en-GB" dirty="0"/>
          </a:p>
        </p:txBody>
      </p:sp>
      <p:pic>
        <p:nvPicPr>
          <p:cNvPr id="8" name="Picture 7">
            <a:extLst>
              <a:ext uri="{FF2B5EF4-FFF2-40B4-BE49-F238E27FC236}">
                <a16:creationId xmlns:a16="http://schemas.microsoft.com/office/drawing/2014/main" id="{9AB58672-97BC-46D1-A77F-18B450819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
        <p:nvSpPr>
          <p:cNvPr id="9" name="Picture Placeholder 10">
            <a:extLst>
              <a:ext uri="{FF2B5EF4-FFF2-40B4-BE49-F238E27FC236}">
                <a16:creationId xmlns:a16="http://schemas.microsoft.com/office/drawing/2014/main" id="{17D50C21-B710-4ABB-BD90-4B50F1244A7B}"/>
              </a:ext>
            </a:extLst>
          </p:cNvPr>
          <p:cNvSpPr>
            <a:spLocks noGrp="1"/>
          </p:cNvSpPr>
          <p:nvPr>
            <p:ph type="pic" sz="quarter" idx="11"/>
          </p:nvPr>
        </p:nvSpPr>
        <p:spPr>
          <a:xfrm>
            <a:off x="571501" y="1796819"/>
            <a:ext cx="4660404" cy="4608512"/>
          </a:xfrm>
          <a:prstGeom prst="rect">
            <a:avLst/>
          </a:prstGeom>
          <a:pattFill prst="lgCheck">
            <a:fgClr>
              <a:schemeClr val="bg1"/>
            </a:fgClr>
            <a:bgClr>
              <a:schemeClr val="bg1">
                <a:lumMod val="85000"/>
              </a:schemeClr>
            </a:bgClr>
          </a:pattFill>
        </p:spPr>
        <p:txBody>
          <a:bodyPr/>
          <a:lstStyle>
            <a:lvl1pPr marL="0" indent="0">
              <a:buNone/>
              <a:defRPr lang="de-AT" sz="1400" dirty="0">
                <a:latin typeface="Arial" panose="020B0604020202020204" pitchFamily="34" charset="0"/>
                <a:cs typeface="Arial" panose="020B0604020202020204" pitchFamily="34" charset="0"/>
              </a:defRPr>
            </a:lvl1pPr>
          </a:lstStyle>
          <a:p>
            <a:pPr marL="457189" lvl="0" indent="-457189"/>
            <a:r>
              <a:rPr lang="en-US"/>
              <a:t>Click icon to add picture</a:t>
            </a:r>
            <a:endParaRPr lang="de-AT" dirty="0"/>
          </a:p>
        </p:txBody>
      </p:sp>
    </p:spTree>
    <p:extLst>
      <p:ext uri="{BB962C8B-B14F-4D97-AF65-F5344CB8AC3E}">
        <p14:creationId xmlns:p14="http://schemas.microsoft.com/office/powerpoint/2010/main" val="380933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ng headline, text with bullets, picture">
    <p:spTree>
      <p:nvGrpSpPr>
        <p:cNvPr id="1" name=""/>
        <p:cNvGrpSpPr/>
        <p:nvPr/>
      </p:nvGrpSpPr>
      <p:grpSpPr>
        <a:xfrm>
          <a:off x="0" y="0"/>
          <a:ext cx="0" cy="0"/>
          <a:chOff x="0" y="0"/>
          <a:chExt cx="0" cy="0"/>
        </a:xfrm>
      </p:grpSpPr>
      <p:sp>
        <p:nvSpPr>
          <p:cNvPr id="10" name="Text Placeholder 8"/>
          <p:cNvSpPr>
            <a:spLocks noGrp="1"/>
          </p:cNvSpPr>
          <p:nvPr>
            <p:ph type="body" sz="quarter" idx="10"/>
          </p:nvPr>
        </p:nvSpPr>
        <p:spPr>
          <a:xfrm>
            <a:off x="5807968" y="2628000"/>
            <a:ext cx="5760640" cy="3776400"/>
          </a:xfrm>
          <a:prstGeom prst="rect">
            <a:avLst/>
          </a:prstGeom>
        </p:spPr>
        <p:txBody>
          <a:bodyPr/>
          <a:lstStyle>
            <a:lvl1pPr marL="342000" indent="-342000">
              <a:spcBef>
                <a:spcPts val="1900"/>
              </a:spcBef>
              <a:spcAft>
                <a:spcPts val="0"/>
              </a:spcAft>
              <a:buFont typeface="Wingdings" pitchFamily="2" charset="2"/>
              <a:buChar char="§"/>
              <a:defRPr sz="1900">
                <a:latin typeface="Arial" panose="020B0604020202020204" pitchFamily="34" charset="0"/>
                <a:cs typeface="Arial" panose="020B0604020202020204" pitchFamily="34" charset="0"/>
              </a:defRPr>
            </a:lvl1pPr>
            <a:lvl2pPr marL="720000" indent="-288000">
              <a:spcBef>
                <a:spcPts val="1000"/>
              </a:spcBef>
              <a:buFont typeface="Symbol" panose="05050102010706020507" pitchFamily="18" charset="2"/>
              <a:buChar char="-"/>
              <a:defRPr sz="1600">
                <a:latin typeface="Arial" panose="020B0604020202020204" pitchFamily="34" charset="0"/>
                <a:cs typeface="Arial" panose="020B0604020202020204" pitchFamily="34" charset="0"/>
              </a:defRPr>
            </a:lvl2pPr>
            <a:lvl3pPr>
              <a:spcBef>
                <a:spcPts val="1067"/>
              </a:spcBef>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p:txBody>
      </p:sp>
      <p:sp>
        <p:nvSpPr>
          <p:cNvPr id="11" name="Picture Placeholder 10"/>
          <p:cNvSpPr>
            <a:spLocks noGrp="1"/>
          </p:cNvSpPr>
          <p:nvPr>
            <p:ph type="pic" sz="quarter" idx="11"/>
          </p:nvPr>
        </p:nvSpPr>
        <p:spPr>
          <a:xfrm>
            <a:off x="571501" y="1796819"/>
            <a:ext cx="4660404" cy="4608512"/>
          </a:xfrm>
          <a:prstGeom prst="rect">
            <a:avLst/>
          </a:prstGeom>
          <a:pattFill prst="lgCheck">
            <a:fgClr>
              <a:schemeClr val="bg1"/>
            </a:fgClr>
            <a:bgClr>
              <a:schemeClr val="bg1">
                <a:lumMod val="85000"/>
              </a:schemeClr>
            </a:bgClr>
          </a:pattFill>
        </p:spPr>
        <p:txBody>
          <a:bodyPr/>
          <a:lstStyle>
            <a:lvl1pPr marL="457200" indent="-457200">
              <a:buFontTx/>
              <a:buNone/>
              <a:defRPr sz="1400">
                <a:latin typeface="+mj-lt"/>
              </a:defRPr>
            </a:lvl1pPr>
          </a:lstStyle>
          <a:p>
            <a:r>
              <a:rPr lang="en-US"/>
              <a:t>Click icon to add picture</a:t>
            </a:r>
            <a:endParaRPr lang="de-AT" dirty="0"/>
          </a:p>
        </p:txBody>
      </p:sp>
      <p:sp>
        <p:nvSpPr>
          <p:cNvPr id="13" name="Text Placeholder 10"/>
          <p:cNvSpPr>
            <a:spLocks noGrp="1"/>
          </p:cNvSpPr>
          <p:nvPr>
            <p:ph type="body" sz="quarter" idx="12"/>
          </p:nvPr>
        </p:nvSpPr>
        <p:spPr>
          <a:xfrm>
            <a:off x="6289200" y="1486801"/>
            <a:ext cx="5760640" cy="360064"/>
          </a:xfrm>
          <a:prstGeom prst="rect">
            <a:avLst/>
          </a:prstGeom>
        </p:spPr>
        <p:txBody>
          <a:bodyPr/>
          <a:lstStyle>
            <a:lvl1pPr marL="0" indent="0" algn="l">
              <a:lnSpc>
                <a:spcPts val="24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4" name="Rectangle 13"/>
          <p:cNvSpPr/>
          <p:nvPr userDrawn="1"/>
        </p:nvSpPr>
        <p:spPr bwMode="auto">
          <a:xfrm>
            <a:off x="6192011" y="1270800"/>
            <a:ext cx="5999989"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5" name="Rectangle 4"/>
          <p:cNvSpPr>
            <a:spLocks noGrp="1" noChangeAspect="1" noChangeArrowheads="1"/>
          </p:cNvSpPr>
          <p:nvPr>
            <p:ph type="title"/>
          </p:nvPr>
        </p:nvSpPr>
        <p:spPr bwMode="auto">
          <a:xfrm>
            <a:off x="5999989" y="694800"/>
            <a:ext cx="6001552"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3600"/>
              </a:lnSpc>
              <a:defRPr sz="3800" b="1" spc="-200" baseline="0">
                <a:latin typeface="Arial" pitchFamily="34" charset="0"/>
                <a:cs typeface="Arial" pitchFamily="34" charset="0"/>
              </a:defRPr>
            </a:lvl1pPr>
          </a:lstStyle>
          <a:p>
            <a:pPr lvl="0"/>
            <a:r>
              <a:rPr lang="en-US"/>
              <a:t>Click to edit Master title style</a:t>
            </a:r>
            <a:endParaRPr lang="en-GB" dirty="0"/>
          </a:p>
        </p:txBody>
      </p:sp>
      <p:pic>
        <p:nvPicPr>
          <p:cNvPr id="9" name="Picture 8">
            <a:extLst>
              <a:ext uri="{FF2B5EF4-FFF2-40B4-BE49-F238E27FC236}">
                <a16:creationId xmlns:a16="http://schemas.microsoft.com/office/drawing/2014/main" id="{B5652F35-AD50-426D-B1AF-01D2B596B1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3395699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hort headline, text with bullets, picture">
    <p:spTree>
      <p:nvGrpSpPr>
        <p:cNvPr id="1" name=""/>
        <p:cNvGrpSpPr/>
        <p:nvPr/>
      </p:nvGrpSpPr>
      <p:grpSpPr>
        <a:xfrm>
          <a:off x="0" y="0"/>
          <a:ext cx="0" cy="0"/>
          <a:chOff x="0" y="0"/>
          <a:chExt cx="0" cy="0"/>
        </a:xfrm>
      </p:grpSpPr>
      <p:sp>
        <p:nvSpPr>
          <p:cNvPr id="10" name="Text Placeholder 8"/>
          <p:cNvSpPr>
            <a:spLocks noGrp="1"/>
          </p:cNvSpPr>
          <p:nvPr>
            <p:ph type="body" sz="quarter" idx="10"/>
          </p:nvPr>
        </p:nvSpPr>
        <p:spPr>
          <a:xfrm>
            <a:off x="5807968" y="2628000"/>
            <a:ext cx="5760640" cy="3776400"/>
          </a:xfrm>
          <a:prstGeom prst="rect">
            <a:avLst/>
          </a:prstGeom>
        </p:spPr>
        <p:txBody>
          <a:bodyPr/>
          <a:lstStyle>
            <a:lvl1pPr marL="342000" indent="-342000">
              <a:spcBef>
                <a:spcPts val="1900"/>
              </a:spcBef>
              <a:buFont typeface="Wingdings" pitchFamily="2" charset="2"/>
              <a:buChar char="§"/>
              <a:defRPr sz="1900">
                <a:latin typeface="Arial" panose="020B0604020202020204" pitchFamily="34" charset="0"/>
                <a:cs typeface="Arial" panose="020B0604020202020204" pitchFamily="34" charset="0"/>
              </a:defRPr>
            </a:lvl1pPr>
            <a:lvl2pPr marL="720000" indent="-288000">
              <a:spcBef>
                <a:spcPts val="1000"/>
              </a:spcBef>
              <a:buFont typeface="Symbol" panose="05050102010706020507" pitchFamily="18" charset="2"/>
              <a:buChar char="-"/>
              <a:defRPr sz="1600">
                <a:latin typeface="Arial" panose="020B0604020202020204" pitchFamily="34" charset="0"/>
                <a:cs typeface="Arial" panose="020B0604020202020204" pitchFamily="34" charset="0"/>
              </a:defRPr>
            </a:lvl2pPr>
            <a:lvl3pPr>
              <a:spcBef>
                <a:spcPts val="1067"/>
              </a:spcBef>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p:txBody>
      </p:sp>
      <p:sp>
        <p:nvSpPr>
          <p:cNvPr id="11" name="Picture Placeholder 10"/>
          <p:cNvSpPr>
            <a:spLocks noGrp="1"/>
          </p:cNvSpPr>
          <p:nvPr>
            <p:ph type="pic" sz="quarter" idx="11"/>
          </p:nvPr>
        </p:nvSpPr>
        <p:spPr>
          <a:xfrm>
            <a:off x="571501" y="1796819"/>
            <a:ext cx="4660404" cy="4608512"/>
          </a:xfrm>
          <a:prstGeom prst="rect">
            <a:avLst/>
          </a:prstGeom>
          <a:pattFill prst="lgCheck">
            <a:fgClr>
              <a:schemeClr val="bg1"/>
            </a:fgClr>
            <a:bgClr>
              <a:schemeClr val="bg1">
                <a:lumMod val="85000"/>
              </a:schemeClr>
            </a:bgClr>
          </a:pattFill>
        </p:spPr>
        <p:txBody>
          <a:bodyPr/>
          <a:lstStyle>
            <a:lvl1pPr marL="457200" indent="-457200">
              <a:buFontTx/>
              <a:buNone/>
              <a:defRPr sz="1400">
                <a:latin typeface="+mj-lt"/>
              </a:defRPr>
            </a:lvl1pPr>
          </a:lstStyle>
          <a:p>
            <a:r>
              <a:rPr lang="en-US"/>
              <a:t>Click icon to add picture</a:t>
            </a:r>
            <a:endParaRPr lang="de-AT" dirty="0"/>
          </a:p>
        </p:txBody>
      </p:sp>
      <p:sp>
        <p:nvSpPr>
          <p:cNvPr id="8" name="Text Placeholder 10"/>
          <p:cNvSpPr>
            <a:spLocks noGrp="1"/>
          </p:cNvSpPr>
          <p:nvPr>
            <p:ph type="body" sz="quarter" idx="12"/>
          </p:nvPr>
        </p:nvSpPr>
        <p:spPr>
          <a:xfrm>
            <a:off x="7923601" y="1486801"/>
            <a:ext cx="4077942" cy="360064"/>
          </a:xfrm>
          <a:prstGeom prst="rect">
            <a:avLst/>
          </a:prstGeom>
        </p:spPr>
        <p:txBody>
          <a:bodyPr/>
          <a:lstStyle>
            <a:lvl1pPr marL="0" indent="0" algn="l">
              <a:lnSpc>
                <a:spcPts val="24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9" name="Rectangle 8"/>
          <p:cNvSpPr/>
          <p:nvPr userDrawn="1"/>
        </p:nvSpPr>
        <p:spPr bwMode="auto">
          <a:xfrm>
            <a:off x="7824192" y="1270800"/>
            <a:ext cx="4368000"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2" name="Rectangle 4"/>
          <p:cNvSpPr>
            <a:spLocks noGrp="1" noChangeAspect="1" noChangeArrowheads="1"/>
          </p:cNvSpPr>
          <p:nvPr>
            <p:ph type="title"/>
          </p:nvPr>
        </p:nvSpPr>
        <p:spPr bwMode="auto">
          <a:xfrm>
            <a:off x="7632171" y="694800"/>
            <a:ext cx="4369371"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3600"/>
              </a:lnSpc>
              <a:defRPr sz="3800" b="1" spc="-200" baseline="0">
                <a:latin typeface="Arial" pitchFamily="34" charset="0"/>
                <a:cs typeface="Arial" pitchFamily="34" charset="0"/>
              </a:defRPr>
            </a:lvl1pPr>
          </a:lstStyle>
          <a:p>
            <a:pPr lvl="0"/>
            <a:r>
              <a:rPr lang="en-US"/>
              <a:t>Click to edit Master title style</a:t>
            </a:r>
            <a:endParaRPr lang="en-GB" dirty="0"/>
          </a:p>
        </p:txBody>
      </p:sp>
      <p:pic>
        <p:nvPicPr>
          <p:cNvPr id="14" name="Picture 13">
            <a:extLst>
              <a:ext uri="{FF2B5EF4-FFF2-40B4-BE49-F238E27FC236}">
                <a16:creationId xmlns:a16="http://schemas.microsoft.com/office/drawing/2014/main" id="{AE3178E5-AE14-4CDF-AB30-59A3421DE3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3234674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ng headline 1, text, picture">
    <p:spTree>
      <p:nvGrpSpPr>
        <p:cNvPr id="1" name=""/>
        <p:cNvGrpSpPr/>
        <p:nvPr/>
      </p:nvGrpSpPr>
      <p:grpSpPr>
        <a:xfrm>
          <a:off x="0" y="0"/>
          <a:ext cx="0" cy="0"/>
          <a:chOff x="0" y="0"/>
          <a:chExt cx="0" cy="0"/>
        </a:xfrm>
      </p:grpSpPr>
      <p:sp>
        <p:nvSpPr>
          <p:cNvPr id="13" name="Text Placeholder 10"/>
          <p:cNvSpPr>
            <a:spLocks noGrp="1"/>
          </p:cNvSpPr>
          <p:nvPr>
            <p:ph type="body" sz="quarter" idx="12"/>
          </p:nvPr>
        </p:nvSpPr>
        <p:spPr>
          <a:xfrm>
            <a:off x="6288021" y="1020301"/>
            <a:ext cx="5760640" cy="385562"/>
          </a:xfrm>
          <a:prstGeom prst="rect">
            <a:avLst/>
          </a:prstGeom>
        </p:spPr>
        <p:txBody>
          <a:bodyPr/>
          <a:lstStyle>
            <a:lvl1pPr marL="0" indent="0" algn="l">
              <a:lnSpc>
                <a:spcPts val="26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4" name="Rectangle 13"/>
          <p:cNvSpPr/>
          <p:nvPr userDrawn="1"/>
        </p:nvSpPr>
        <p:spPr bwMode="auto">
          <a:xfrm>
            <a:off x="6192011" y="803945"/>
            <a:ext cx="5999989"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5" name="Rectangle 4"/>
          <p:cNvSpPr>
            <a:spLocks noGrp="1" noChangeAspect="1" noChangeArrowheads="1"/>
          </p:cNvSpPr>
          <p:nvPr>
            <p:ph type="title" hasCustomPrompt="1"/>
          </p:nvPr>
        </p:nvSpPr>
        <p:spPr bwMode="auto">
          <a:xfrm>
            <a:off x="5999989" y="227881"/>
            <a:ext cx="6001552"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4000"/>
              </a:lnSpc>
              <a:defRPr sz="3800" b="1" spc="-200" baseline="0">
                <a:latin typeface="Arial" pitchFamily="34" charset="0"/>
                <a:cs typeface="Arial" pitchFamily="34" charset="0"/>
              </a:defRPr>
            </a:lvl1pPr>
          </a:lstStyle>
          <a:p>
            <a:pPr lvl="0"/>
            <a:r>
              <a:rPr lang="en-US" dirty="0"/>
              <a:t>Click to edit Master title </a:t>
            </a:r>
            <a:r>
              <a:rPr lang="en-US" dirty="0" err="1"/>
              <a:t>styl</a:t>
            </a:r>
            <a:r>
              <a:rPr lang="en-US" dirty="0"/>
              <a:t>.</a:t>
            </a:r>
            <a:endParaRPr lang="en-GB" dirty="0"/>
          </a:p>
        </p:txBody>
      </p:sp>
      <p:pic>
        <p:nvPicPr>
          <p:cNvPr id="8" name="Picture 7">
            <a:extLst>
              <a:ext uri="{FF2B5EF4-FFF2-40B4-BE49-F238E27FC236}">
                <a16:creationId xmlns:a16="http://schemas.microsoft.com/office/drawing/2014/main" id="{9AB58672-97BC-46D1-A77F-18B450819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
        <p:nvSpPr>
          <p:cNvPr id="9" name="Picture Placeholder 10">
            <a:extLst>
              <a:ext uri="{FF2B5EF4-FFF2-40B4-BE49-F238E27FC236}">
                <a16:creationId xmlns:a16="http://schemas.microsoft.com/office/drawing/2014/main" id="{17D50C21-B710-4ABB-BD90-4B50F1244A7B}"/>
              </a:ext>
            </a:extLst>
          </p:cNvPr>
          <p:cNvSpPr>
            <a:spLocks noGrp="1"/>
          </p:cNvSpPr>
          <p:nvPr>
            <p:ph type="pic" sz="quarter" idx="11"/>
          </p:nvPr>
        </p:nvSpPr>
        <p:spPr>
          <a:xfrm>
            <a:off x="571501" y="1796819"/>
            <a:ext cx="4660404" cy="4608512"/>
          </a:xfrm>
          <a:prstGeom prst="rect">
            <a:avLst/>
          </a:prstGeom>
          <a:pattFill prst="lgCheck">
            <a:fgClr>
              <a:schemeClr val="bg1"/>
            </a:fgClr>
            <a:bgClr>
              <a:schemeClr val="bg1">
                <a:lumMod val="85000"/>
              </a:schemeClr>
            </a:bgClr>
          </a:pattFill>
        </p:spPr>
        <p:txBody>
          <a:bodyPr/>
          <a:lstStyle>
            <a:lvl1pPr marL="0" indent="0">
              <a:buNone/>
              <a:defRPr lang="de-AT" sz="1400" dirty="0">
                <a:latin typeface="Arial" panose="020B0604020202020204" pitchFamily="34" charset="0"/>
                <a:cs typeface="Arial" panose="020B0604020202020204" pitchFamily="34" charset="0"/>
              </a:defRPr>
            </a:lvl1pPr>
          </a:lstStyle>
          <a:p>
            <a:pPr marL="457189" lvl="0" indent="-457189"/>
            <a:r>
              <a:rPr lang="en-US"/>
              <a:t>Click icon to add picture</a:t>
            </a:r>
            <a:endParaRPr lang="de-AT" dirty="0"/>
          </a:p>
        </p:txBody>
      </p:sp>
      <p:sp>
        <p:nvSpPr>
          <p:cNvPr id="11" name="Text Placeholder 8">
            <a:extLst>
              <a:ext uri="{FF2B5EF4-FFF2-40B4-BE49-F238E27FC236}">
                <a16:creationId xmlns:a16="http://schemas.microsoft.com/office/drawing/2014/main" id="{D50B7E96-A1D7-4BA0-A323-D63E7847B94D}"/>
              </a:ext>
            </a:extLst>
          </p:cNvPr>
          <p:cNvSpPr>
            <a:spLocks noGrp="1"/>
          </p:cNvSpPr>
          <p:nvPr>
            <p:ph type="body" sz="quarter" idx="10"/>
          </p:nvPr>
        </p:nvSpPr>
        <p:spPr>
          <a:xfrm>
            <a:off x="6288022" y="2132856"/>
            <a:ext cx="5376597" cy="4272476"/>
          </a:xfrm>
          <a:prstGeom prst="rect">
            <a:avLst/>
          </a:prstGeom>
        </p:spPr>
        <p:txBody>
          <a:bodyPr/>
          <a:lstStyle>
            <a:lvl1pPr marL="0" indent="0">
              <a:lnSpc>
                <a:spcPct val="100000"/>
              </a:lnSpc>
              <a:spcBef>
                <a:spcPts val="1900"/>
              </a:spcBef>
              <a:buFont typeface="Wingdings" pitchFamily="2" charset="2"/>
              <a:buNone/>
              <a:defRPr sz="1900">
                <a:latin typeface="Arial" panose="020B0604020202020204" pitchFamily="34" charset="0"/>
                <a:cs typeface="Arial" panose="020B0604020202020204" pitchFamily="34" charset="0"/>
              </a:defRPr>
            </a:lvl1pPr>
            <a:lvl2pPr marL="990575" indent="-380990">
              <a:buFont typeface="Wingdings" panose="05000000000000000000" pitchFamily="2" charset="2"/>
              <a:buChar char="§"/>
              <a:defRPr sz="2133">
                <a:latin typeface="Arial" panose="020B0604020202020204" pitchFamily="34" charset="0"/>
                <a:cs typeface="Arial" panose="020B0604020202020204" pitchFamily="34" charset="0"/>
              </a:defRPr>
            </a:lvl2pPr>
            <a:lvl3pPr>
              <a:defRPr sz="2133">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1450607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and chapter slid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8338F7-BDB8-4F3B-9E2F-0D0482C407A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TextBox 3">
            <a:extLst>
              <a:ext uri="{FF2B5EF4-FFF2-40B4-BE49-F238E27FC236}">
                <a16:creationId xmlns:a16="http://schemas.microsoft.com/office/drawing/2014/main" id="{2B299AFB-2750-4289-AF44-E759B03C22A5}"/>
              </a:ext>
            </a:extLst>
          </p:cNvPr>
          <p:cNvSpPr txBox="1"/>
          <p:nvPr userDrawn="1"/>
        </p:nvSpPr>
        <p:spPr>
          <a:xfrm>
            <a:off x="0" y="1613119"/>
            <a:ext cx="12192000" cy="3631763"/>
          </a:xfrm>
          <a:prstGeom prst="rect">
            <a:avLst/>
          </a:prstGeom>
          <a:noFill/>
        </p:spPr>
        <p:txBody>
          <a:bodyPr wrap="square" rtlCol="0">
            <a:spAutoFit/>
          </a:bodyPr>
          <a:lstStyle/>
          <a:p>
            <a:pPr algn="ctr"/>
            <a:r>
              <a:rPr lang="de-DE" sz="11500" dirty="0">
                <a:solidFill>
                  <a:schemeClr val="bg1"/>
                </a:solidFill>
              </a:rPr>
              <a:t>Intro and</a:t>
            </a:r>
          </a:p>
          <a:p>
            <a:pPr algn="ctr"/>
            <a:r>
              <a:rPr lang="de-DE" sz="11500" dirty="0" err="1">
                <a:solidFill>
                  <a:schemeClr val="bg1"/>
                </a:solidFill>
              </a:rPr>
              <a:t>chapter</a:t>
            </a:r>
            <a:r>
              <a:rPr lang="de-DE" sz="11500" dirty="0">
                <a:solidFill>
                  <a:schemeClr val="bg1"/>
                </a:solidFill>
              </a:rPr>
              <a:t> slides</a:t>
            </a:r>
            <a:endParaRPr lang="de-AT" sz="11500" dirty="0">
              <a:solidFill>
                <a:schemeClr val="bg1"/>
              </a:solidFill>
            </a:endParaRPr>
          </a:p>
        </p:txBody>
      </p:sp>
    </p:spTree>
    <p:extLst>
      <p:ext uri="{BB962C8B-B14F-4D97-AF65-F5344CB8AC3E}">
        <p14:creationId xmlns:p14="http://schemas.microsoft.com/office/powerpoint/2010/main" val="4230131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ng headline, text, picture">
    <p:spTree>
      <p:nvGrpSpPr>
        <p:cNvPr id="1" name=""/>
        <p:cNvGrpSpPr/>
        <p:nvPr/>
      </p:nvGrpSpPr>
      <p:grpSpPr>
        <a:xfrm>
          <a:off x="0" y="0"/>
          <a:ext cx="0" cy="0"/>
          <a:chOff x="0" y="0"/>
          <a:chExt cx="0" cy="0"/>
        </a:xfrm>
      </p:grpSpPr>
      <p:sp>
        <p:nvSpPr>
          <p:cNvPr id="8" name="Text Placeholder 10"/>
          <p:cNvSpPr>
            <a:spLocks noGrp="1"/>
          </p:cNvSpPr>
          <p:nvPr>
            <p:ph type="body" sz="quarter" idx="12"/>
          </p:nvPr>
        </p:nvSpPr>
        <p:spPr>
          <a:xfrm>
            <a:off x="6289200" y="1486801"/>
            <a:ext cx="5712341" cy="360064"/>
          </a:xfrm>
          <a:prstGeom prst="rect">
            <a:avLst/>
          </a:prstGeom>
        </p:spPr>
        <p:txBody>
          <a:bodyPr/>
          <a:lstStyle>
            <a:lvl1pPr marL="0" indent="0" algn="l">
              <a:lnSpc>
                <a:spcPts val="24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2" name="Rectangle 11"/>
          <p:cNvSpPr/>
          <p:nvPr userDrawn="1"/>
        </p:nvSpPr>
        <p:spPr bwMode="auto">
          <a:xfrm>
            <a:off x="6192011" y="1270800"/>
            <a:ext cx="5999989"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3" name="Rectangle 4"/>
          <p:cNvSpPr>
            <a:spLocks noGrp="1" noChangeAspect="1" noChangeArrowheads="1"/>
          </p:cNvSpPr>
          <p:nvPr>
            <p:ph type="title"/>
          </p:nvPr>
        </p:nvSpPr>
        <p:spPr bwMode="auto">
          <a:xfrm>
            <a:off x="5999989" y="694800"/>
            <a:ext cx="6001552"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3600"/>
              </a:lnSpc>
              <a:defRPr sz="3800" b="1" spc="-200" baseline="0">
                <a:latin typeface="Arial" pitchFamily="34" charset="0"/>
                <a:cs typeface="Arial" pitchFamily="34" charset="0"/>
              </a:defRPr>
            </a:lvl1pPr>
          </a:lstStyle>
          <a:p>
            <a:pPr lvl="0"/>
            <a:r>
              <a:rPr lang="en-US"/>
              <a:t>Click to edit Master title style</a:t>
            </a:r>
            <a:endParaRPr lang="en-GB" dirty="0"/>
          </a:p>
        </p:txBody>
      </p:sp>
      <p:sp>
        <p:nvSpPr>
          <p:cNvPr id="14" name="Text Placeholder 8"/>
          <p:cNvSpPr>
            <a:spLocks noGrp="1"/>
          </p:cNvSpPr>
          <p:nvPr>
            <p:ph type="body" sz="quarter" idx="10"/>
          </p:nvPr>
        </p:nvSpPr>
        <p:spPr>
          <a:xfrm>
            <a:off x="6288022" y="2628000"/>
            <a:ext cx="5376597" cy="3776400"/>
          </a:xfrm>
          <a:prstGeom prst="rect">
            <a:avLst/>
          </a:prstGeom>
        </p:spPr>
        <p:txBody>
          <a:bodyPr/>
          <a:lstStyle>
            <a:lvl1pPr marL="0" indent="0">
              <a:spcBef>
                <a:spcPts val="1900"/>
              </a:spcBef>
              <a:buFont typeface="Wingdings" pitchFamily="2" charset="2"/>
              <a:buNone/>
              <a:defRPr sz="1900">
                <a:latin typeface="Arial" panose="020B0604020202020204" pitchFamily="34" charset="0"/>
                <a:cs typeface="Arial" panose="020B0604020202020204" pitchFamily="34" charset="0"/>
              </a:defRPr>
            </a:lvl1pPr>
            <a:lvl2pPr marL="990575" indent="-380990">
              <a:buFont typeface="Wingdings" panose="05000000000000000000" pitchFamily="2" charset="2"/>
              <a:buChar char="§"/>
              <a:defRPr sz="2133">
                <a:latin typeface="Arial" panose="020B0604020202020204" pitchFamily="34" charset="0"/>
                <a:cs typeface="Arial" panose="020B0604020202020204" pitchFamily="34" charset="0"/>
              </a:defRPr>
            </a:lvl2pPr>
            <a:lvl3pPr>
              <a:defRPr sz="2133">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Edit Master text styles</a:t>
            </a:r>
          </a:p>
        </p:txBody>
      </p:sp>
      <p:sp>
        <p:nvSpPr>
          <p:cNvPr id="15" name="Picture Placeholder 10"/>
          <p:cNvSpPr>
            <a:spLocks noGrp="1"/>
          </p:cNvSpPr>
          <p:nvPr>
            <p:ph type="pic" sz="quarter" idx="11"/>
          </p:nvPr>
        </p:nvSpPr>
        <p:spPr>
          <a:xfrm>
            <a:off x="571501" y="1796819"/>
            <a:ext cx="4660404" cy="4608512"/>
          </a:xfrm>
          <a:prstGeom prst="rect">
            <a:avLst/>
          </a:prstGeom>
          <a:pattFill prst="lgCheck">
            <a:fgClr>
              <a:schemeClr val="bg1"/>
            </a:fgClr>
            <a:bgClr>
              <a:schemeClr val="bg1">
                <a:lumMod val="85000"/>
              </a:schemeClr>
            </a:bgClr>
          </a:pattFill>
        </p:spPr>
        <p:txBody>
          <a:bodyPr/>
          <a:lstStyle>
            <a:lvl1pPr marL="457200" indent="-457200">
              <a:buFontTx/>
              <a:buNone/>
              <a:defRPr sz="1400">
                <a:latin typeface="+mj-lt"/>
              </a:defRPr>
            </a:lvl1pPr>
          </a:lstStyle>
          <a:p>
            <a:r>
              <a:rPr lang="en-US"/>
              <a:t>Click icon to add picture</a:t>
            </a:r>
            <a:endParaRPr lang="de-AT" dirty="0"/>
          </a:p>
        </p:txBody>
      </p:sp>
      <p:pic>
        <p:nvPicPr>
          <p:cNvPr id="10" name="Picture 9">
            <a:extLst>
              <a:ext uri="{FF2B5EF4-FFF2-40B4-BE49-F238E27FC236}">
                <a16:creationId xmlns:a16="http://schemas.microsoft.com/office/drawing/2014/main" id="{C88B6083-EF3E-4685-B5AD-0CF61D7795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1623581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ort headline, text, picture">
    <p:spTree>
      <p:nvGrpSpPr>
        <p:cNvPr id="1" name=""/>
        <p:cNvGrpSpPr/>
        <p:nvPr/>
      </p:nvGrpSpPr>
      <p:grpSpPr>
        <a:xfrm>
          <a:off x="0" y="0"/>
          <a:ext cx="0" cy="0"/>
          <a:chOff x="0" y="0"/>
          <a:chExt cx="0" cy="0"/>
        </a:xfrm>
      </p:grpSpPr>
      <p:sp>
        <p:nvSpPr>
          <p:cNvPr id="14" name="Text Placeholder 8"/>
          <p:cNvSpPr>
            <a:spLocks noGrp="1"/>
          </p:cNvSpPr>
          <p:nvPr>
            <p:ph type="body" sz="quarter" idx="10"/>
          </p:nvPr>
        </p:nvSpPr>
        <p:spPr>
          <a:xfrm>
            <a:off x="6288022" y="2628000"/>
            <a:ext cx="5376597" cy="3776400"/>
          </a:xfrm>
          <a:prstGeom prst="rect">
            <a:avLst/>
          </a:prstGeom>
        </p:spPr>
        <p:txBody>
          <a:bodyPr/>
          <a:lstStyle>
            <a:lvl1pPr marL="0" indent="0">
              <a:spcBef>
                <a:spcPts val="1900"/>
              </a:spcBef>
              <a:buFont typeface="Wingdings" pitchFamily="2" charset="2"/>
              <a:buNone/>
              <a:defRPr sz="1900">
                <a:latin typeface="Arial" panose="020B0604020202020204" pitchFamily="34" charset="0"/>
                <a:cs typeface="Arial" panose="020B0604020202020204" pitchFamily="34" charset="0"/>
              </a:defRPr>
            </a:lvl1pPr>
            <a:lvl2pPr marL="990575" indent="-380990">
              <a:buFont typeface="Wingdings" panose="05000000000000000000" pitchFamily="2" charset="2"/>
              <a:buChar char="§"/>
              <a:defRPr sz="2133">
                <a:latin typeface="Arial" panose="020B0604020202020204" pitchFamily="34" charset="0"/>
                <a:cs typeface="Arial" panose="020B0604020202020204" pitchFamily="34" charset="0"/>
              </a:defRPr>
            </a:lvl2pPr>
            <a:lvl3pPr>
              <a:defRPr sz="2133">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Edit Master text styles</a:t>
            </a:r>
          </a:p>
        </p:txBody>
      </p:sp>
      <p:sp>
        <p:nvSpPr>
          <p:cNvPr id="15" name="Picture Placeholder 10"/>
          <p:cNvSpPr>
            <a:spLocks noGrp="1"/>
          </p:cNvSpPr>
          <p:nvPr>
            <p:ph type="pic" sz="quarter" idx="11"/>
          </p:nvPr>
        </p:nvSpPr>
        <p:spPr>
          <a:xfrm>
            <a:off x="571501" y="1796819"/>
            <a:ext cx="4660404" cy="4608512"/>
          </a:xfrm>
          <a:prstGeom prst="rect">
            <a:avLst/>
          </a:prstGeom>
          <a:pattFill prst="lgCheck">
            <a:fgClr>
              <a:schemeClr val="bg1"/>
            </a:fgClr>
            <a:bgClr>
              <a:schemeClr val="bg1">
                <a:lumMod val="85000"/>
              </a:schemeClr>
            </a:bgClr>
          </a:pattFill>
        </p:spPr>
        <p:txBody>
          <a:bodyPr/>
          <a:lstStyle>
            <a:lvl1pPr marL="0" indent="0">
              <a:buFontTx/>
              <a:buNone/>
              <a:defRPr sz="1400">
                <a:latin typeface="+mj-lt"/>
              </a:defRPr>
            </a:lvl1pPr>
          </a:lstStyle>
          <a:p>
            <a:r>
              <a:rPr lang="en-US"/>
              <a:t>Click icon to add picture</a:t>
            </a:r>
            <a:endParaRPr lang="de-AT" dirty="0"/>
          </a:p>
        </p:txBody>
      </p:sp>
      <p:sp>
        <p:nvSpPr>
          <p:cNvPr id="9" name="Text Placeholder 10"/>
          <p:cNvSpPr>
            <a:spLocks noGrp="1"/>
          </p:cNvSpPr>
          <p:nvPr>
            <p:ph type="body" sz="quarter" idx="12"/>
          </p:nvPr>
        </p:nvSpPr>
        <p:spPr>
          <a:xfrm>
            <a:off x="7923601" y="1486801"/>
            <a:ext cx="4077942" cy="360064"/>
          </a:xfrm>
          <a:prstGeom prst="rect">
            <a:avLst/>
          </a:prstGeom>
        </p:spPr>
        <p:txBody>
          <a:bodyPr/>
          <a:lstStyle>
            <a:lvl1pPr marL="0" indent="0" algn="l">
              <a:lnSpc>
                <a:spcPts val="24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0" name="Rectangle 9"/>
          <p:cNvSpPr/>
          <p:nvPr userDrawn="1"/>
        </p:nvSpPr>
        <p:spPr bwMode="auto">
          <a:xfrm>
            <a:off x="7824192" y="1270800"/>
            <a:ext cx="4368000"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1" name="Rectangle 4"/>
          <p:cNvSpPr>
            <a:spLocks noGrp="1" noChangeAspect="1" noChangeArrowheads="1"/>
          </p:cNvSpPr>
          <p:nvPr>
            <p:ph type="title"/>
          </p:nvPr>
        </p:nvSpPr>
        <p:spPr bwMode="auto">
          <a:xfrm>
            <a:off x="7632171" y="694800"/>
            <a:ext cx="4369371"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3600"/>
              </a:lnSpc>
              <a:defRPr sz="3800" b="1" spc="-200" baseline="0">
                <a:latin typeface="Arial" pitchFamily="34" charset="0"/>
                <a:cs typeface="Arial" pitchFamily="34" charset="0"/>
              </a:defRPr>
            </a:lvl1pPr>
          </a:lstStyle>
          <a:p>
            <a:pPr lvl="0"/>
            <a:r>
              <a:rPr lang="en-US"/>
              <a:t>Click to edit Master title style</a:t>
            </a:r>
            <a:endParaRPr lang="en-GB" dirty="0"/>
          </a:p>
        </p:txBody>
      </p:sp>
      <p:pic>
        <p:nvPicPr>
          <p:cNvPr id="12" name="Picture 11">
            <a:extLst>
              <a:ext uri="{FF2B5EF4-FFF2-40B4-BE49-F238E27FC236}">
                <a16:creationId xmlns:a16="http://schemas.microsoft.com/office/drawing/2014/main" id="{32DA3544-C724-46CB-A1A3-CD6A959239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2877831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ng headline 1, text with bullets">
    <p:spTree>
      <p:nvGrpSpPr>
        <p:cNvPr id="1" name=""/>
        <p:cNvGrpSpPr/>
        <p:nvPr/>
      </p:nvGrpSpPr>
      <p:grpSpPr>
        <a:xfrm>
          <a:off x="0" y="0"/>
          <a:ext cx="0" cy="0"/>
          <a:chOff x="0" y="0"/>
          <a:chExt cx="0" cy="0"/>
        </a:xfrm>
      </p:grpSpPr>
      <p:sp>
        <p:nvSpPr>
          <p:cNvPr id="10" name="Text Placeholder 8"/>
          <p:cNvSpPr>
            <a:spLocks noGrp="1"/>
          </p:cNvSpPr>
          <p:nvPr>
            <p:ph type="body" sz="quarter" idx="10"/>
          </p:nvPr>
        </p:nvSpPr>
        <p:spPr>
          <a:xfrm>
            <a:off x="838325" y="2132855"/>
            <a:ext cx="10586267" cy="4272476"/>
          </a:xfrm>
          <a:prstGeom prst="rect">
            <a:avLst/>
          </a:prstGeom>
        </p:spPr>
        <p:txBody>
          <a:bodyPr/>
          <a:lstStyle>
            <a:lvl1pPr marL="342000" indent="-342000">
              <a:lnSpc>
                <a:spcPct val="100000"/>
              </a:lnSpc>
              <a:spcBef>
                <a:spcPts val="1900"/>
              </a:spcBef>
              <a:spcAft>
                <a:spcPts val="0"/>
              </a:spcAft>
              <a:buFont typeface="Wingdings" pitchFamily="2" charset="2"/>
              <a:buChar char="§"/>
              <a:defRPr sz="1900">
                <a:latin typeface="Arial" panose="020B0604020202020204" pitchFamily="34" charset="0"/>
                <a:cs typeface="Arial" panose="020B0604020202020204" pitchFamily="34" charset="0"/>
              </a:defRPr>
            </a:lvl1pPr>
            <a:lvl2pPr marL="720000" indent="-288000">
              <a:lnSpc>
                <a:spcPct val="100000"/>
              </a:lnSpc>
              <a:spcBef>
                <a:spcPts val="1000"/>
              </a:spcBef>
              <a:buFont typeface="Symbol" panose="05050102010706020507" pitchFamily="18" charset="2"/>
              <a:buChar char="-"/>
              <a:defRPr sz="1600">
                <a:latin typeface="Arial" panose="020B0604020202020204" pitchFamily="34" charset="0"/>
                <a:cs typeface="Arial" panose="020B0604020202020204" pitchFamily="34" charset="0"/>
              </a:defRPr>
            </a:lvl2pPr>
            <a:lvl3pPr>
              <a:spcBef>
                <a:spcPts val="1067"/>
              </a:spcBef>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 Placeholder 10"/>
          <p:cNvSpPr>
            <a:spLocks noGrp="1"/>
          </p:cNvSpPr>
          <p:nvPr>
            <p:ph type="body" sz="quarter" idx="12"/>
          </p:nvPr>
        </p:nvSpPr>
        <p:spPr>
          <a:xfrm>
            <a:off x="6288021" y="1020301"/>
            <a:ext cx="5760640" cy="385562"/>
          </a:xfrm>
          <a:prstGeom prst="rect">
            <a:avLst/>
          </a:prstGeom>
        </p:spPr>
        <p:txBody>
          <a:bodyPr/>
          <a:lstStyle>
            <a:lvl1pPr marL="0" indent="0" algn="l">
              <a:lnSpc>
                <a:spcPts val="26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4" name="Rectangle 13"/>
          <p:cNvSpPr/>
          <p:nvPr userDrawn="1"/>
        </p:nvSpPr>
        <p:spPr bwMode="auto">
          <a:xfrm>
            <a:off x="6192011" y="803945"/>
            <a:ext cx="5999989"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5" name="Rectangle 4"/>
          <p:cNvSpPr>
            <a:spLocks noGrp="1" noChangeAspect="1" noChangeArrowheads="1"/>
          </p:cNvSpPr>
          <p:nvPr>
            <p:ph type="title" hasCustomPrompt="1"/>
          </p:nvPr>
        </p:nvSpPr>
        <p:spPr bwMode="auto">
          <a:xfrm>
            <a:off x="5999989" y="227881"/>
            <a:ext cx="6001552"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4000"/>
              </a:lnSpc>
              <a:defRPr sz="3800" b="1" spc="-200" baseline="0">
                <a:latin typeface="Arial" pitchFamily="34" charset="0"/>
                <a:cs typeface="Arial" pitchFamily="34" charset="0"/>
              </a:defRPr>
            </a:lvl1pPr>
          </a:lstStyle>
          <a:p>
            <a:pPr lvl="0"/>
            <a:r>
              <a:rPr lang="en-US" dirty="0"/>
              <a:t>Click to edit Master title </a:t>
            </a:r>
            <a:r>
              <a:rPr lang="en-US" dirty="0" err="1"/>
              <a:t>styl</a:t>
            </a:r>
            <a:r>
              <a:rPr lang="en-US" dirty="0"/>
              <a:t>.</a:t>
            </a:r>
            <a:endParaRPr lang="en-GB" dirty="0"/>
          </a:p>
        </p:txBody>
      </p:sp>
      <p:pic>
        <p:nvPicPr>
          <p:cNvPr id="8" name="Picture 7">
            <a:extLst>
              <a:ext uri="{FF2B5EF4-FFF2-40B4-BE49-F238E27FC236}">
                <a16:creationId xmlns:a16="http://schemas.microsoft.com/office/drawing/2014/main" id="{9AB58672-97BC-46D1-A77F-18B450819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2351298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ng headline, text with bullets">
    <p:spTree>
      <p:nvGrpSpPr>
        <p:cNvPr id="1" name=""/>
        <p:cNvGrpSpPr/>
        <p:nvPr/>
      </p:nvGrpSpPr>
      <p:grpSpPr>
        <a:xfrm>
          <a:off x="0" y="0"/>
          <a:ext cx="0" cy="0"/>
          <a:chOff x="0" y="0"/>
          <a:chExt cx="0" cy="0"/>
        </a:xfrm>
      </p:grpSpPr>
      <p:sp>
        <p:nvSpPr>
          <p:cNvPr id="8" name="Text Placeholder 8"/>
          <p:cNvSpPr>
            <a:spLocks noGrp="1"/>
          </p:cNvSpPr>
          <p:nvPr>
            <p:ph type="body" sz="quarter" idx="10"/>
          </p:nvPr>
        </p:nvSpPr>
        <p:spPr>
          <a:xfrm>
            <a:off x="838800" y="2628000"/>
            <a:ext cx="10587600" cy="3776400"/>
          </a:xfrm>
          <a:prstGeom prst="rect">
            <a:avLst/>
          </a:prstGeom>
          <a:ln>
            <a:noFill/>
          </a:ln>
        </p:spPr>
        <p:txBody>
          <a:bodyPr/>
          <a:lstStyle>
            <a:lvl1pPr marL="342000" indent="-342000">
              <a:spcBef>
                <a:spcPts val="1900"/>
              </a:spcBef>
              <a:spcAft>
                <a:spcPts val="0"/>
              </a:spcAft>
              <a:buFont typeface="Wingdings" pitchFamily="2" charset="2"/>
              <a:buChar char="§"/>
              <a:defRPr lang="en-US" sz="1900" kern="1200" dirty="0" smtClean="0">
                <a:solidFill>
                  <a:schemeClr val="tx1"/>
                </a:solidFill>
                <a:latin typeface="Arial" panose="020B0604020202020204" pitchFamily="34" charset="0"/>
                <a:ea typeface="+mn-ea"/>
                <a:cs typeface="Arial" panose="020B0604020202020204" pitchFamily="34" charset="0"/>
              </a:defRPr>
            </a:lvl1pPr>
            <a:lvl2pPr marL="720000" indent="-288000">
              <a:spcBef>
                <a:spcPts val="1000"/>
              </a:spcBef>
              <a:buFont typeface="Symbol" panose="05050102010706020507" pitchFamily="18" charset="2"/>
              <a:buChar char="-"/>
              <a:defRPr sz="1600">
                <a:latin typeface="Arial" pitchFamily="34" charset="0"/>
                <a:cs typeface="Arial" pitchFamily="34" charset="0"/>
              </a:defRPr>
            </a:lvl2pPr>
            <a:lvl3pPr>
              <a:spcBef>
                <a:spcPts val="1067"/>
              </a:spcBef>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Edit Master text styles</a:t>
            </a:r>
          </a:p>
          <a:p>
            <a:pPr lvl="1"/>
            <a:r>
              <a:rPr lang="en-US"/>
              <a:t>Second level</a:t>
            </a:r>
          </a:p>
        </p:txBody>
      </p:sp>
      <p:sp>
        <p:nvSpPr>
          <p:cNvPr id="9" name="Text Placeholder 10"/>
          <p:cNvSpPr>
            <a:spLocks noGrp="1"/>
          </p:cNvSpPr>
          <p:nvPr>
            <p:ph type="body" sz="quarter" idx="12"/>
          </p:nvPr>
        </p:nvSpPr>
        <p:spPr>
          <a:xfrm>
            <a:off x="6289200" y="1486801"/>
            <a:ext cx="5712341" cy="360064"/>
          </a:xfrm>
          <a:prstGeom prst="rect">
            <a:avLst/>
          </a:prstGeom>
        </p:spPr>
        <p:txBody>
          <a:bodyPr/>
          <a:lstStyle>
            <a:lvl1pPr marL="0" indent="0" algn="l">
              <a:lnSpc>
                <a:spcPts val="24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2" name="Rectangle 11"/>
          <p:cNvSpPr/>
          <p:nvPr userDrawn="1"/>
        </p:nvSpPr>
        <p:spPr bwMode="auto">
          <a:xfrm>
            <a:off x="6192011" y="1270800"/>
            <a:ext cx="5999989"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3" name="Rectangle 4"/>
          <p:cNvSpPr>
            <a:spLocks noGrp="1" noChangeAspect="1" noChangeArrowheads="1"/>
          </p:cNvSpPr>
          <p:nvPr>
            <p:ph type="title"/>
          </p:nvPr>
        </p:nvSpPr>
        <p:spPr bwMode="auto">
          <a:xfrm>
            <a:off x="5999989" y="694800"/>
            <a:ext cx="6001552"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3600"/>
              </a:lnSpc>
              <a:defRPr sz="3800" b="1" spc="-200" baseline="0">
                <a:latin typeface="Arial" pitchFamily="34" charset="0"/>
                <a:cs typeface="Arial" pitchFamily="34" charset="0"/>
              </a:defRPr>
            </a:lvl1pPr>
          </a:lstStyle>
          <a:p>
            <a:pPr lvl="0"/>
            <a:r>
              <a:rPr lang="en-US"/>
              <a:t>Click to edit Master title style</a:t>
            </a:r>
            <a:endParaRPr lang="en-GB" dirty="0"/>
          </a:p>
        </p:txBody>
      </p:sp>
      <p:pic>
        <p:nvPicPr>
          <p:cNvPr id="10" name="Picture 9">
            <a:extLst>
              <a:ext uri="{FF2B5EF4-FFF2-40B4-BE49-F238E27FC236}">
                <a16:creationId xmlns:a16="http://schemas.microsoft.com/office/drawing/2014/main" id="{B8CB0F45-4534-4336-B8B5-4D2E4A7D40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1321948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ort headline, text with bullets">
    <p:spTree>
      <p:nvGrpSpPr>
        <p:cNvPr id="1" name=""/>
        <p:cNvGrpSpPr/>
        <p:nvPr/>
      </p:nvGrpSpPr>
      <p:grpSpPr>
        <a:xfrm>
          <a:off x="0" y="0"/>
          <a:ext cx="0" cy="0"/>
          <a:chOff x="0" y="0"/>
          <a:chExt cx="0" cy="0"/>
        </a:xfrm>
      </p:grpSpPr>
      <p:sp>
        <p:nvSpPr>
          <p:cNvPr id="8" name="Text Placeholder 8"/>
          <p:cNvSpPr>
            <a:spLocks noGrp="1"/>
          </p:cNvSpPr>
          <p:nvPr>
            <p:ph type="body" sz="quarter" idx="10"/>
          </p:nvPr>
        </p:nvSpPr>
        <p:spPr>
          <a:xfrm>
            <a:off x="838800" y="2628000"/>
            <a:ext cx="10587600" cy="3776400"/>
          </a:xfrm>
          <a:prstGeom prst="rect">
            <a:avLst/>
          </a:prstGeom>
          <a:ln>
            <a:noFill/>
          </a:ln>
        </p:spPr>
        <p:txBody>
          <a:bodyPr/>
          <a:lstStyle>
            <a:lvl1pPr marL="342000" indent="-342000">
              <a:spcBef>
                <a:spcPts val="1900"/>
              </a:spcBef>
              <a:spcAft>
                <a:spcPts val="0"/>
              </a:spcAft>
              <a:buFont typeface="Wingdings" pitchFamily="2" charset="2"/>
              <a:buChar char="§"/>
              <a:defRPr lang="en-US" sz="1900" kern="1200" dirty="0" smtClean="0">
                <a:solidFill>
                  <a:schemeClr val="tx1"/>
                </a:solidFill>
                <a:latin typeface="Arial" panose="020B0604020202020204" pitchFamily="34" charset="0"/>
                <a:ea typeface="+mn-ea"/>
                <a:cs typeface="Arial" panose="020B0604020202020204" pitchFamily="34" charset="0"/>
              </a:defRPr>
            </a:lvl1pPr>
            <a:lvl2pPr marL="720000" indent="-288000">
              <a:spcBef>
                <a:spcPts val="1000"/>
              </a:spcBef>
              <a:buFont typeface="Symbol" panose="05050102010706020507" pitchFamily="18" charset="2"/>
              <a:buChar char="-"/>
              <a:defRPr sz="1600">
                <a:latin typeface="Arial" pitchFamily="34" charset="0"/>
                <a:cs typeface="Arial" pitchFamily="34" charset="0"/>
              </a:defRPr>
            </a:lvl2pPr>
            <a:lvl3pPr>
              <a:spcBef>
                <a:spcPts val="1067"/>
              </a:spcBef>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Edit Master text styles</a:t>
            </a:r>
          </a:p>
          <a:p>
            <a:pPr lvl="1"/>
            <a:r>
              <a:rPr lang="en-US"/>
              <a:t>Second level</a:t>
            </a:r>
          </a:p>
        </p:txBody>
      </p:sp>
      <p:sp>
        <p:nvSpPr>
          <p:cNvPr id="9" name="Text Placeholder 10"/>
          <p:cNvSpPr>
            <a:spLocks noGrp="1"/>
          </p:cNvSpPr>
          <p:nvPr>
            <p:ph type="body" sz="quarter" idx="12"/>
          </p:nvPr>
        </p:nvSpPr>
        <p:spPr>
          <a:xfrm>
            <a:off x="7923601" y="1486801"/>
            <a:ext cx="4077942" cy="360064"/>
          </a:xfrm>
          <a:prstGeom prst="rect">
            <a:avLst/>
          </a:prstGeom>
        </p:spPr>
        <p:txBody>
          <a:bodyPr/>
          <a:lstStyle>
            <a:lvl1pPr marL="0" indent="0" algn="l">
              <a:lnSpc>
                <a:spcPts val="24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2" name="Rectangle 11"/>
          <p:cNvSpPr/>
          <p:nvPr userDrawn="1"/>
        </p:nvSpPr>
        <p:spPr bwMode="auto">
          <a:xfrm>
            <a:off x="7824192" y="1270800"/>
            <a:ext cx="4368000"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3" name="Rectangle 4"/>
          <p:cNvSpPr>
            <a:spLocks noGrp="1" noChangeAspect="1" noChangeArrowheads="1"/>
          </p:cNvSpPr>
          <p:nvPr>
            <p:ph type="title"/>
          </p:nvPr>
        </p:nvSpPr>
        <p:spPr bwMode="auto">
          <a:xfrm>
            <a:off x="7632171" y="694800"/>
            <a:ext cx="4369371"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3600"/>
              </a:lnSpc>
              <a:defRPr sz="3800" b="1" spc="-200" baseline="0">
                <a:latin typeface="Arial" pitchFamily="34" charset="0"/>
                <a:cs typeface="Arial" pitchFamily="34" charset="0"/>
              </a:defRPr>
            </a:lvl1pPr>
          </a:lstStyle>
          <a:p>
            <a:pPr lvl="0"/>
            <a:r>
              <a:rPr lang="en-US"/>
              <a:t>Click to edit Master title style</a:t>
            </a:r>
            <a:endParaRPr lang="en-GB" dirty="0"/>
          </a:p>
        </p:txBody>
      </p:sp>
      <p:pic>
        <p:nvPicPr>
          <p:cNvPr id="11" name="Picture 10">
            <a:extLst>
              <a:ext uri="{FF2B5EF4-FFF2-40B4-BE49-F238E27FC236}">
                <a16:creationId xmlns:a16="http://schemas.microsoft.com/office/drawing/2014/main" id="{D40364A1-2C6E-45CA-B9C2-5F070BD829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3920316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ng headline 1, text">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E437EFDB-4230-4875-A7D0-F5C36D219A62}"/>
              </a:ext>
            </a:extLst>
          </p:cNvPr>
          <p:cNvSpPr>
            <a:spLocks noGrp="1"/>
          </p:cNvSpPr>
          <p:nvPr>
            <p:ph type="body" sz="quarter" idx="13"/>
          </p:nvPr>
        </p:nvSpPr>
        <p:spPr>
          <a:xfrm>
            <a:off x="838326" y="2132856"/>
            <a:ext cx="10586266" cy="4272476"/>
          </a:xfrm>
          <a:prstGeom prst="rect">
            <a:avLst/>
          </a:prstGeom>
        </p:spPr>
        <p:txBody>
          <a:bodyPr/>
          <a:lstStyle>
            <a:lvl1pPr marL="0" indent="0">
              <a:lnSpc>
                <a:spcPct val="100000"/>
              </a:lnSpc>
              <a:spcBef>
                <a:spcPts val="1900"/>
              </a:spcBef>
              <a:buFont typeface="Wingdings" pitchFamily="2" charset="2"/>
              <a:buNone/>
              <a:defRPr sz="1900">
                <a:latin typeface="Arial" panose="020B0604020202020204" pitchFamily="34" charset="0"/>
                <a:cs typeface="Arial" panose="020B0604020202020204" pitchFamily="34" charset="0"/>
              </a:defRPr>
            </a:lvl1pPr>
            <a:lvl2pPr marL="990575" indent="-380990">
              <a:buFont typeface="Wingdings" panose="05000000000000000000" pitchFamily="2" charset="2"/>
              <a:buChar char="§"/>
              <a:defRPr sz="2133">
                <a:latin typeface="Arial" panose="020B0604020202020204" pitchFamily="34" charset="0"/>
                <a:cs typeface="Arial" panose="020B0604020202020204" pitchFamily="34" charset="0"/>
              </a:defRPr>
            </a:lvl2pPr>
            <a:lvl3pPr>
              <a:defRPr sz="2133">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Edit Master text styles</a:t>
            </a:r>
          </a:p>
        </p:txBody>
      </p:sp>
      <p:sp>
        <p:nvSpPr>
          <p:cNvPr id="13" name="Text Placeholder 10"/>
          <p:cNvSpPr>
            <a:spLocks noGrp="1"/>
          </p:cNvSpPr>
          <p:nvPr>
            <p:ph type="body" sz="quarter" idx="12"/>
          </p:nvPr>
        </p:nvSpPr>
        <p:spPr>
          <a:xfrm>
            <a:off x="6288021" y="1020301"/>
            <a:ext cx="5760640" cy="385562"/>
          </a:xfrm>
          <a:prstGeom prst="rect">
            <a:avLst/>
          </a:prstGeom>
        </p:spPr>
        <p:txBody>
          <a:bodyPr/>
          <a:lstStyle>
            <a:lvl1pPr marL="0" indent="0" algn="l">
              <a:lnSpc>
                <a:spcPts val="26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4" name="Rectangle 13"/>
          <p:cNvSpPr/>
          <p:nvPr userDrawn="1"/>
        </p:nvSpPr>
        <p:spPr bwMode="auto">
          <a:xfrm>
            <a:off x="6192011" y="803945"/>
            <a:ext cx="5999989"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5" name="Rectangle 4"/>
          <p:cNvSpPr>
            <a:spLocks noGrp="1" noChangeAspect="1" noChangeArrowheads="1"/>
          </p:cNvSpPr>
          <p:nvPr>
            <p:ph type="title" hasCustomPrompt="1"/>
          </p:nvPr>
        </p:nvSpPr>
        <p:spPr bwMode="auto">
          <a:xfrm>
            <a:off x="5999989" y="227881"/>
            <a:ext cx="6001552"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4000"/>
              </a:lnSpc>
              <a:defRPr sz="3800" b="1" spc="-200" baseline="0">
                <a:latin typeface="Arial" pitchFamily="34" charset="0"/>
                <a:cs typeface="Arial" pitchFamily="34" charset="0"/>
              </a:defRPr>
            </a:lvl1pPr>
          </a:lstStyle>
          <a:p>
            <a:pPr lvl="0"/>
            <a:r>
              <a:rPr lang="en-US" dirty="0"/>
              <a:t>Click to edit Master title </a:t>
            </a:r>
            <a:r>
              <a:rPr lang="en-US" dirty="0" err="1"/>
              <a:t>styl</a:t>
            </a:r>
            <a:r>
              <a:rPr lang="en-US" dirty="0"/>
              <a:t>.</a:t>
            </a:r>
            <a:endParaRPr lang="en-GB" dirty="0"/>
          </a:p>
        </p:txBody>
      </p:sp>
      <p:pic>
        <p:nvPicPr>
          <p:cNvPr id="8" name="Picture 7">
            <a:extLst>
              <a:ext uri="{FF2B5EF4-FFF2-40B4-BE49-F238E27FC236}">
                <a16:creationId xmlns:a16="http://schemas.microsoft.com/office/drawing/2014/main" id="{9AB58672-97BC-46D1-A77F-18B450819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1313291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ng headline, text">
    <p:spTree>
      <p:nvGrpSpPr>
        <p:cNvPr id="1" name=""/>
        <p:cNvGrpSpPr/>
        <p:nvPr/>
      </p:nvGrpSpPr>
      <p:grpSpPr>
        <a:xfrm>
          <a:off x="0" y="0"/>
          <a:ext cx="0" cy="0"/>
          <a:chOff x="0" y="0"/>
          <a:chExt cx="0" cy="0"/>
        </a:xfrm>
      </p:grpSpPr>
      <p:sp>
        <p:nvSpPr>
          <p:cNvPr id="10" name="Text Placeholder 8"/>
          <p:cNvSpPr>
            <a:spLocks noGrp="1"/>
          </p:cNvSpPr>
          <p:nvPr>
            <p:ph type="body" sz="quarter" idx="10"/>
          </p:nvPr>
        </p:nvSpPr>
        <p:spPr>
          <a:xfrm>
            <a:off x="838800" y="2628000"/>
            <a:ext cx="10587600" cy="3776400"/>
          </a:xfrm>
          <a:prstGeom prst="rect">
            <a:avLst/>
          </a:prstGeom>
        </p:spPr>
        <p:txBody>
          <a:bodyPr/>
          <a:lstStyle>
            <a:lvl1pPr marL="0" marR="0" indent="0" algn="l" defTabSz="1219170" rtl="0" eaLnBrk="1" fontAlgn="auto" latinLnBrk="0" hangingPunct="1">
              <a:lnSpc>
                <a:spcPct val="100000"/>
              </a:lnSpc>
              <a:spcBef>
                <a:spcPts val="1900"/>
              </a:spcBef>
              <a:spcAft>
                <a:spcPts val="0"/>
              </a:spcAft>
              <a:buClrTx/>
              <a:buSzTx/>
              <a:buFont typeface="Arial" pitchFamily="34" charset="0"/>
              <a:buNone/>
              <a:tabLst/>
              <a:defRPr sz="1900">
                <a:latin typeface="Arial" pitchFamily="34" charset="0"/>
                <a:cs typeface="Arial" pitchFamily="34" charset="0"/>
              </a:defRPr>
            </a:lvl1pPr>
            <a:lvl2pPr marL="0" indent="0" algn="l">
              <a:buNone/>
              <a:defRPr sz="2667">
                <a:latin typeface="FranklinGothicBookITC" pitchFamily="34" charset="0"/>
              </a:defRPr>
            </a:lvl2pPr>
            <a:lvl3pPr algn="l">
              <a:buNone/>
              <a:defRPr sz="2400">
                <a:latin typeface="FranklinGothicBookITC" pitchFamily="34" charset="0"/>
              </a:defRPr>
            </a:lvl3pPr>
            <a:lvl4pPr algn="l">
              <a:buNone/>
              <a:defRPr sz="2400">
                <a:latin typeface="FranklinGothicBookITC" pitchFamily="34" charset="0"/>
              </a:defRPr>
            </a:lvl4pPr>
            <a:lvl5pPr algn="l">
              <a:buNone/>
              <a:defRPr sz="2400">
                <a:latin typeface="FranklinGothicBookITC" pitchFamily="34" charset="0"/>
              </a:defRPr>
            </a:lvl5pPr>
          </a:lstStyle>
          <a:p>
            <a:pPr lvl="0"/>
            <a:r>
              <a:rPr lang="en-US"/>
              <a:t>Edit Master text styles</a:t>
            </a:r>
          </a:p>
        </p:txBody>
      </p:sp>
      <p:sp>
        <p:nvSpPr>
          <p:cNvPr id="8" name="Text Placeholder 10"/>
          <p:cNvSpPr>
            <a:spLocks noGrp="1"/>
          </p:cNvSpPr>
          <p:nvPr>
            <p:ph type="body" sz="quarter" idx="12"/>
          </p:nvPr>
        </p:nvSpPr>
        <p:spPr>
          <a:xfrm>
            <a:off x="6289200" y="1486801"/>
            <a:ext cx="5712341" cy="360064"/>
          </a:xfrm>
          <a:prstGeom prst="rect">
            <a:avLst/>
          </a:prstGeom>
        </p:spPr>
        <p:txBody>
          <a:bodyPr/>
          <a:lstStyle>
            <a:lvl1pPr marL="0" indent="0" algn="l">
              <a:lnSpc>
                <a:spcPts val="24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1" name="Rectangle 10"/>
          <p:cNvSpPr/>
          <p:nvPr userDrawn="1"/>
        </p:nvSpPr>
        <p:spPr bwMode="auto">
          <a:xfrm>
            <a:off x="6192011" y="1270800"/>
            <a:ext cx="5999989"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2" name="Rectangle 4"/>
          <p:cNvSpPr>
            <a:spLocks noGrp="1" noChangeAspect="1" noChangeArrowheads="1"/>
          </p:cNvSpPr>
          <p:nvPr>
            <p:ph type="title"/>
          </p:nvPr>
        </p:nvSpPr>
        <p:spPr bwMode="auto">
          <a:xfrm>
            <a:off x="5999989" y="694800"/>
            <a:ext cx="6001552"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3600"/>
              </a:lnSpc>
              <a:defRPr sz="3800" b="1" spc="-200" baseline="0">
                <a:latin typeface="Arial" pitchFamily="34" charset="0"/>
                <a:cs typeface="Arial" pitchFamily="34" charset="0"/>
              </a:defRPr>
            </a:lvl1pPr>
          </a:lstStyle>
          <a:p>
            <a:pPr lvl="0"/>
            <a:r>
              <a:rPr lang="en-US"/>
              <a:t>Click to edit Master title style</a:t>
            </a:r>
            <a:endParaRPr lang="en-GB" dirty="0"/>
          </a:p>
        </p:txBody>
      </p:sp>
      <p:pic>
        <p:nvPicPr>
          <p:cNvPr id="13" name="Picture 12">
            <a:extLst>
              <a:ext uri="{FF2B5EF4-FFF2-40B4-BE49-F238E27FC236}">
                <a16:creationId xmlns:a16="http://schemas.microsoft.com/office/drawing/2014/main" id="{A30E590D-9EE5-420B-99DA-D4C4C182E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1156578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headline, text">
    <p:spTree>
      <p:nvGrpSpPr>
        <p:cNvPr id="1" name=""/>
        <p:cNvGrpSpPr/>
        <p:nvPr/>
      </p:nvGrpSpPr>
      <p:grpSpPr>
        <a:xfrm>
          <a:off x="0" y="0"/>
          <a:ext cx="0" cy="0"/>
          <a:chOff x="0" y="0"/>
          <a:chExt cx="0" cy="0"/>
        </a:xfrm>
      </p:grpSpPr>
      <p:sp>
        <p:nvSpPr>
          <p:cNvPr id="10" name="Text Placeholder 8"/>
          <p:cNvSpPr>
            <a:spLocks noGrp="1"/>
          </p:cNvSpPr>
          <p:nvPr>
            <p:ph type="body" sz="quarter" idx="10"/>
          </p:nvPr>
        </p:nvSpPr>
        <p:spPr>
          <a:xfrm>
            <a:off x="838800" y="2628000"/>
            <a:ext cx="10587600" cy="3776400"/>
          </a:xfrm>
          <a:prstGeom prst="rect">
            <a:avLst/>
          </a:prstGeom>
        </p:spPr>
        <p:txBody>
          <a:bodyPr/>
          <a:lstStyle>
            <a:lvl1pPr marL="0" marR="0" indent="0" algn="l" defTabSz="1219170" rtl="0" eaLnBrk="1" fontAlgn="auto" latinLnBrk="0" hangingPunct="1">
              <a:lnSpc>
                <a:spcPct val="100000"/>
              </a:lnSpc>
              <a:spcBef>
                <a:spcPts val="1900"/>
              </a:spcBef>
              <a:spcAft>
                <a:spcPts val="0"/>
              </a:spcAft>
              <a:buClrTx/>
              <a:buSzTx/>
              <a:buFont typeface="Arial" pitchFamily="34" charset="0"/>
              <a:buNone/>
              <a:tabLst/>
              <a:defRPr sz="1900">
                <a:latin typeface="Arial" pitchFamily="34" charset="0"/>
                <a:cs typeface="Arial" pitchFamily="34" charset="0"/>
              </a:defRPr>
            </a:lvl1pPr>
            <a:lvl2pPr marL="0" indent="0" algn="l">
              <a:buNone/>
              <a:defRPr sz="2667">
                <a:latin typeface="FranklinGothicBookITC" pitchFamily="34" charset="0"/>
              </a:defRPr>
            </a:lvl2pPr>
            <a:lvl3pPr algn="l">
              <a:buNone/>
              <a:defRPr sz="2400">
                <a:latin typeface="FranklinGothicBookITC" pitchFamily="34" charset="0"/>
              </a:defRPr>
            </a:lvl3pPr>
            <a:lvl4pPr algn="l">
              <a:buNone/>
              <a:defRPr sz="2400">
                <a:latin typeface="FranklinGothicBookITC" pitchFamily="34" charset="0"/>
              </a:defRPr>
            </a:lvl4pPr>
            <a:lvl5pPr algn="l">
              <a:buNone/>
              <a:defRPr sz="2400">
                <a:latin typeface="FranklinGothicBookITC" pitchFamily="34" charset="0"/>
              </a:defRPr>
            </a:lvl5pPr>
          </a:lstStyle>
          <a:p>
            <a:pPr lvl="0"/>
            <a:r>
              <a:rPr lang="en-US"/>
              <a:t>Edit Master text styles</a:t>
            </a:r>
          </a:p>
        </p:txBody>
      </p:sp>
      <p:sp>
        <p:nvSpPr>
          <p:cNvPr id="9" name="Text Placeholder 10"/>
          <p:cNvSpPr>
            <a:spLocks noGrp="1"/>
          </p:cNvSpPr>
          <p:nvPr>
            <p:ph type="body" sz="quarter" idx="12"/>
          </p:nvPr>
        </p:nvSpPr>
        <p:spPr>
          <a:xfrm>
            <a:off x="7923601" y="1486801"/>
            <a:ext cx="4077942" cy="360064"/>
          </a:xfrm>
          <a:prstGeom prst="rect">
            <a:avLst/>
          </a:prstGeom>
        </p:spPr>
        <p:txBody>
          <a:bodyPr/>
          <a:lstStyle>
            <a:lvl1pPr marL="0" indent="0" algn="l">
              <a:lnSpc>
                <a:spcPts val="24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3" name="Rectangle 12"/>
          <p:cNvSpPr/>
          <p:nvPr userDrawn="1"/>
        </p:nvSpPr>
        <p:spPr bwMode="auto">
          <a:xfrm>
            <a:off x="7824192" y="1270800"/>
            <a:ext cx="4368000"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4" name="Rectangle 4"/>
          <p:cNvSpPr>
            <a:spLocks noGrp="1" noChangeAspect="1" noChangeArrowheads="1"/>
          </p:cNvSpPr>
          <p:nvPr>
            <p:ph type="title"/>
          </p:nvPr>
        </p:nvSpPr>
        <p:spPr bwMode="auto">
          <a:xfrm>
            <a:off x="7632171" y="694800"/>
            <a:ext cx="4369371"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3600"/>
              </a:lnSpc>
              <a:defRPr sz="3800" b="1" spc="-200" baseline="0">
                <a:latin typeface="Arial" pitchFamily="34" charset="0"/>
                <a:cs typeface="Arial" pitchFamily="34" charset="0"/>
              </a:defRPr>
            </a:lvl1pPr>
          </a:lstStyle>
          <a:p>
            <a:pPr lvl="0"/>
            <a:r>
              <a:rPr lang="en-US"/>
              <a:t>Click to edit Master title style</a:t>
            </a:r>
            <a:endParaRPr lang="en-GB" dirty="0"/>
          </a:p>
        </p:txBody>
      </p:sp>
      <p:pic>
        <p:nvPicPr>
          <p:cNvPr id="11" name="Picture 10">
            <a:extLst>
              <a:ext uri="{FF2B5EF4-FFF2-40B4-BE49-F238E27FC236}">
                <a16:creationId xmlns:a16="http://schemas.microsoft.com/office/drawing/2014/main" id="{69273C19-89CA-4650-88AC-5A92A95D88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1150236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ng headline 1, picture only">
    <p:spTree>
      <p:nvGrpSpPr>
        <p:cNvPr id="1" name=""/>
        <p:cNvGrpSpPr/>
        <p:nvPr/>
      </p:nvGrpSpPr>
      <p:grpSpPr>
        <a:xfrm>
          <a:off x="0" y="0"/>
          <a:ext cx="0" cy="0"/>
          <a:chOff x="0" y="0"/>
          <a:chExt cx="0" cy="0"/>
        </a:xfrm>
      </p:grpSpPr>
      <p:sp>
        <p:nvSpPr>
          <p:cNvPr id="13" name="Text Placeholder 10"/>
          <p:cNvSpPr>
            <a:spLocks noGrp="1"/>
          </p:cNvSpPr>
          <p:nvPr>
            <p:ph type="body" sz="quarter" idx="12"/>
          </p:nvPr>
        </p:nvSpPr>
        <p:spPr>
          <a:xfrm>
            <a:off x="6288021" y="1020301"/>
            <a:ext cx="5760640" cy="385562"/>
          </a:xfrm>
          <a:prstGeom prst="rect">
            <a:avLst/>
          </a:prstGeom>
        </p:spPr>
        <p:txBody>
          <a:bodyPr/>
          <a:lstStyle>
            <a:lvl1pPr marL="0" indent="0" algn="l">
              <a:lnSpc>
                <a:spcPts val="26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4" name="Rectangle 13"/>
          <p:cNvSpPr/>
          <p:nvPr userDrawn="1"/>
        </p:nvSpPr>
        <p:spPr bwMode="auto">
          <a:xfrm>
            <a:off x="6192011" y="803945"/>
            <a:ext cx="5999989"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5" name="Rectangle 4"/>
          <p:cNvSpPr>
            <a:spLocks noGrp="1" noChangeAspect="1" noChangeArrowheads="1"/>
          </p:cNvSpPr>
          <p:nvPr>
            <p:ph type="title" hasCustomPrompt="1"/>
          </p:nvPr>
        </p:nvSpPr>
        <p:spPr bwMode="auto">
          <a:xfrm>
            <a:off x="5999989" y="227881"/>
            <a:ext cx="6001552"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4000"/>
              </a:lnSpc>
              <a:defRPr sz="3800" b="1" spc="-200" baseline="0">
                <a:latin typeface="Arial" pitchFamily="34" charset="0"/>
                <a:cs typeface="Arial" pitchFamily="34" charset="0"/>
              </a:defRPr>
            </a:lvl1pPr>
          </a:lstStyle>
          <a:p>
            <a:pPr lvl="0"/>
            <a:r>
              <a:rPr lang="en-US" dirty="0"/>
              <a:t>Click to edit Master title </a:t>
            </a:r>
            <a:r>
              <a:rPr lang="en-US" dirty="0" err="1"/>
              <a:t>styl</a:t>
            </a:r>
            <a:r>
              <a:rPr lang="en-US" dirty="0"/>
              <a:t>.</a:t>
            </a:r>
            <a:endParaRPr lang="en-GB" dirty="0"/>
          </a:p>
        </p:txBody>
      </p:sp>
      <p:pic>
        <p:nvPicPr>
          <p:cNvPr id="8" name="Picture 7">
            <a:extLst>
              <a:ext uri="{FF2B5EF4-FFF2-40B4-BE49-F238E27FC236}">
                <a16:creationId xmlns:a16="http://schemas.microsoft.com/office/drawing/2014/main" id="{9AB58672-97BC-46D1-A77F-18B450819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
        <p:nvSpPr>
          <p:cNvPr id="9" name="Picture Placeholder 10">
            <a:extLst>
              <a:ext uri="{FF2B5EF4-FFF2-40B4-BE49-F238E27FC236}">
                <a16:creationId xmlns:a16="http://schemas.microsoft.com/office/drawing/2014/main" id="{579E3EFA-C030-44D3-80D1-1DBB9627A63D}"/>
              </a:ext>
            </a:extLst>
          </p:cNvPr>
          <p:cNvSpPr>
            <a:spLocks noGrp="1"/>
          </p:cNvSpPr>
          <p:nvPr>
            <p:ph type="pic" sz="quarter" idx="11"/>
          </p:nvPr>
        </p:nvSpPr>
        <p:spPr>
          <a:xfrm>
            <a:off x="838325" y="2013984"/>
            <a:ext cx="10591712" cy="4199326"/>
          </a:xfrm>
          <a:prstGeom prst="rect">
            <a:avLst/>
          </a:prstGeom>
          <a:pattFill prst="lgCheck">
            <a:fgClr>
              <a:schemeClr val="bg1"/>
            </a:fgClr>
            <a:bgClr>
              <a:schemeClr val="bg1">
                <a:lumMod val="85000"/>
              </a:schemeClr>
            </a:bgClr>
          </a:pattFill>
        </p:spPr>
        <p:txBody>
          <a:bodyPr/>
          <a:lstStyle>
            <a:lvl1pPr marL="0" indent="0">
              <a:buNone/>
              <a:defRPr lang="de-AT" sz="1400" dirty="0">
                <a:latin typeface="Arial" panose="020B0604020202020204" pitchFamily="34" charset="0"/>
                <a:cs typeface="Arial" panose="020B0604020202020204" pitchFamily="34" charset="0"/>
              </a:defRPr>
            </a:lvl1pPr>
          </a:lstStyle>
          <a:p>
            <a:pPr marL="457189" lvl="0" indent="-457189"/>
            <a:r>
              <a:rPr lang="en-US"/>
              <a:t>Click icon to add picture</a:t>
            </a:r>
            <a:endParaRPr lang="de-AT" dirty="0"/>
          </a:p>
        </p:txBody>
      </p:sp>
    </p:spTree>
    <p:extLst>
      <p:ext uri="{BB962C8B-B14F-4D97-AF65-F5344CB8AC3E}">
        <p14:creationId xmlns:p14="http://schemas.microsoft.com/office/powerpoint/2010/main" val="2186587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ng headline, picture only">
    <p:spTree>
      <p:nvGrpSpPr>
        <p:cNvPr id="1" name=""/>
        <p:cNvGrpSpPr/>
        <p:nvPr/>
      </p:nvGrpSpPr>
      <p:grpSpPr>
        <a:xfrm>
          <a:off x="0" y="0"/>
          <a:ext cx="0" cy="0"/>
          <a:chOff x="0" y="0"/>
          <a:chExt cx="0" cy="0"/>
        </a:xfrm>
      </p:grpSpPr>
      <p:sp>
        <p:nvSpPr>
          <p:cNvPr id="20" name="Picture Placeholder 10"/>
          <p:cNvSpPr>
            <a:spLocks noGrp="1"/>
          </p:cNvSpPr>
          <p:nvPr>
            <p:ph type="pic" sz="quarter" idx="13"/>
          </p:nvPr>
        </p:nvSpPr>
        <p:spPr>
          <a:xfrm>
            <a:off x="838800" y="2473200"/>
            <a:ext cx="10591200" cy="3740400"/>
          </a:xfrm>
          <a:prstGeom prst="rect">
            <a:avLst/>
          </a:prstGeom>
          <a:pattFill prst="lgCheck">
            <a:fgClr>
              <a:schemeClr val="bg1"/>
            </a:fgClr>
            <a:bgClr>
              <a:schemeClr val="bg1">
                <a:lumMod val="85000"/>
              </a:schemeClr>
            </a:bgClr>
          </a:pattFill>
        </p:spPr>
        <p:txBody>
          <a:bodyPr/>
          <a:lstStyle>
            <a:lvl1pPr marL="0" indent="0">
              <a:buFontTx/>
              <a:buNone/>
              <a:defRPr sz="1400"/>
            </a:lvl1pPr>
          </a:lstStyle>
          <a:p>
            <a:r>
              <a:rPr lang="en-US"/>
              <a:t>Click icon to add picture</a:t>
            </a:r>
            <a:endParaRPr lang="de-AT" dirty="0"/>
          </a:p>
        </p:txBody>
      </p:sp>
      <p:sp>
        <p:nvSpPr>
          <p:cNvPr id="7" name="Text Placeholder 10"/>
          <p:cNvSpPr>
            <a:spLocks noGrp="1"/>
          </p:cNvSpPr>
          <p:nvPr>
            <p:ph type="body" sz="quarter" idx="12"/>
          </p:nvPr>
        </p:nvSpPr>
        <p:spPr>
          <a:xfrm>
            <a:off x="6289200" y="1486801"/>
            <a:ext cx="5712341" cy="360064"/>
          </a:xfrm>
          <a:prstGeom prst="rect">
            <a:avLst/>
          </a:prstGeom>
        </p:spPr>
        <p:txBody>
          <a:bodyPr/>
          <a:lstStyle>
            <a:lvl1pPr marL="0" indent="0" algn="l">
              <a:lnSpc>
                <a:spcPts val="24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8" name="Rectangle 7"/>
          <p:cNvSpPr/>
          <p:nvPr userDrawn="1"/>
        </p:nvSpPr>
        <p:spPr bwMode="auto">
          <a:xfrm>
            <a:off x="6192011" y="1270800"/>
            <a:ext cx="5999989"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9" name="Rectangle 4"/>
          <p:cNvSpPr>
            <a:spLocks noGrp="1" noChangeAspect="1" noChangeArrowheads="1"/>
          </p:cNvSpPr>
          <p:nvPr>
            <p:ph type="title"/>
          </p:nvPr>
        </p:nvSpPr>
        <p:spPr bwMode="auto">
          <a:xfrm>
            <a:off x="5999989" y="694800"/>
            <a:ext cx="6001552"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3600"/>
              </a:lnSpc>
              <a:defRPr sz="3800" b="1" spc="-200" baseline="0">
                <a:latin typeface="Arial" pitchFamily="34" charset="0"/>
                <a:cs typeface="Arial" pitchFamily="34" charset="0"/>
              </a:defRPr>
            </a:lvl1pPr>
          </a:lstStyle>
          <a:p>
            <a:pPr lvl="0"/>
            <a:r>
              <a:rPr lang="en-US"/>
              <a:t>Click to edit Master title style</a:t>
            </a:r>
            <a:endParaRPr lang="en-GB" dirty="0"/>
          </a:p>
        </p:txBody>
      </p:sp>
      <p:pic>
        <p:nvPicPr>
          <p:cNvPr id="11" name="Picture 10">
            <a:extLst>
              <a:ext uri="{FF2B5EF4-FFF2-40B4-BE49-F238E27FC236}">
                <a16:creationId xmlns:a16="http://schemas.microsoft.com/office/drawing/2014/main" id="{958EF471-A2EC-4EF5-9C07-79F697D7D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626739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C0AFCF-01E6-471C-9D67-9378A25923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0021" y="5414516"/>
            <a:ext cx="1116000" cy="822166"/>
          </a:xfrm>
          <a:prstGeom prst="rect">
            <a:avLst/>
          </a:prstGeom>
        </p:spPr>
      </p:pic>
      <p:pic>
        <p:nvPicPr>
          <p:cNvPr id="7" name="Picture 3" descr="\\At-srvfile01.nts-gmbh.com\sales$\Bilder-Logos-Grafiken-Drucksorten_Videos\Logos\logos_NTSwincash_w.drei\NTS SUBLOGO_Mindesthöhe 20mm\mit Strich\WEB\NTS-SUBLOGO_mit-stric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4" y="99848"/>
            <a:ext cx="5633409" cy="563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885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ort headline, picture only">
    <p:spTree>
      <p:nvGrpSpPr>
        <p:cNvPr id="1" name=""/>
        <p:cNvGrpSpPr/>
        <p:nvPr/>
      </p:nvGrpSpPr>
      <p:grpSpPr>
        <a:xfrm>
          <a:off x="0" y="0"/>
          <a:ext cx="0" cy="0"/>
          <a:chOff x="0" y="0"/>
          <a:chExt cx="0" cy="0"/>
        </a:xfrm>
      </p:grpSpPr>
      <p:sp>
        <p:nvSpPr>
          <p:cNvPr id="20" name="Picture Placeholder 10"/>
          <p:cNvSpPr>
            <a:spLocks noGrp="1"/>
          </p:cNvSpPr>
          <p:nvPr>
            <p:ph type="pic" sz="quarter" idx="13"/>
          </p:nvPr>
        </p:nvSpPr>
        <p:spPr>
          <a:xfrm>
            <a:off x="838800" y="2473200"/>
            <a:ext cx="10591200" cy="3740400"/>
          </a:xfrm>
          <a:prstGeom prst="rect">
            <a:avLst/>
          </a:prstGeom>
          <a:pattFill prst="lgCheck">
            <a:fgClr>
              <a:schemeClr val="bg1"/>
            </a:fgClr>
            <a:bgClr>
              <a:schemeClr val="bg1">
                <a:lumMod val="85000"/>
              </a:schemeClr>
            </a:bgClr>
          </a:pattFill>
        </p:spPr>
        <p:txBody>
          <a:bodyPr/>
          <a:lstStyle>
            <a:lvl1pPr marL="0" indent="0">
              <a:buNone/>
              <a:defRPr sz="1400"/>
            </a:lvl1pPr>
          </a:lstStyle>
          <a:p>
            <a:r>
              <a:rPr lang="en-US"/>
              <a:t>Click icon to add picture</a:t>
            </a:r>
            <a:endParaRPr lang="de-AT" dirty="0"/>
          </a:p>
        </p:txBody>
      </p:sp>
      <p:sp>
        <p:nvSpPr>
          <p:cNvPr id="10" name="Text Placeholder 10"/>
          <p:cNvSpPr>
            <a:spLocks noGrp="1"/>
          </p:cNvSpPr>
          <p:nvPr>
            <p:ph type="body" sz="quarter" idx="12"/>
          </p:nvPr>
        </p:nvSpPr>
        <p:spPr>
          <a:xfrm>
            <a:off x="7923601" y="1486801"/>
            <a:ext cx="4077942" cy="360064"/>
          </a:xfrm>
          <a:prstGeom prst="rect">
            <a:avLst/>
          </a:prstGeom>
        </p:spPr>
        <p:txBody>
          <a:bodyPr/>
          <a:lstStyle>
            <a:lvl1pPr marL="0" indent="0" algn="l">
              <a:lnSpc>
                <a:spcPts val="24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1" name="Rectangle 10"/>
          <p:cNvSpPr/>
          <p:nvPr userDrawn="1"/>
        </p:nvSpPr>
        <p:spPr bwMode="auto">
          <a:xfrm>
            <a:off x="7824192" y="1270800"/>
            <a:ext cx="4368000"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3" name="Rectangle 4"/>
          <p:cNvSpPr>
            <a:spLocks noGrp="1" noChangeAspect="1" noChangeArrowheads="1"/>
          </p:cNvSpPr>
          <p:nvPr>
            <p:ph type="title"/>
          </p:nvPr>
        </p:nvSpPr>
        <p:spPr bwMode="auto">
          <a:xfrm>
            <a:off x="7632171" y="694800"/>
            <a:ext cx="4369371"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3600"/>
              </a:lnSpc>
              <a:defRPr sz="3800" b="1" spc="-200" baseline="0">
                <a:latin typeface="Arial" pitchFamily="34" charset="0"/>
                <a:cs typeface="Arial" pitchFamily="34" charset="0"/>
              </a:defRPr>
            </a:lvl1pPr>
          </a:lstStyle>
          <a:p>
            <a:pPr lvl="0"/>
            <a:r>
              <a:rPr lang="en-US"/>
              <a:t>Click to edit Master title style</a:t>
            </a:r>
            <a:endParaRPr lang="en-GB" dirty="0"/>
          </a:p>
        </p:txBody>
      </p:sp>
      <p:pic>
        <p:nvPicPr>
          <p:cNvPr id="8" name="Picture 7">
            <a:extLst>
              <a:ext uri="{FF2B5EF4-FFF2-40B4-BE49-F238E27FC236}">
                <a16:creationId xmlns:a16="http://schemas.microsoft.com/office/drawing/2014/main" id="{9293FCD0-AF90-4FF6-ACC7-20C64224D9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4060289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ng headline 1, benefits">
    <p:spTree>
      <p:nvGrpSpPr>
        <p:cNvPr id="1" name=""/>
        <p:cNvGrpSpPr/>
        <p:nvPr/>
      </p:nvGrpSpPr>
      <p:grpSpPr>
        <a:xfrm>
          <a:off x="0" y="0"/>
          <a:ext cx="0" cy="0"/>
          <a:chOff x="0" y="0"/>
          <a:chExt cx="0" cy="0"/>
        </a:xfrm>
      </p:grpSpPr>
      <p:sp>
        <p:nvSpPr>
          <p:cNvPr id="13" name="Text Placeholder 10"/>
          <p:cNvSpPr>
            <a:spLocks noGrp="1"/>
          </p:cNvSpPr>
          <p:nvPr>
            <p:ph type="body" sz="quarter" idx="12"/>
          </p:nvPr>
        </p:nvSpPr>
        <p:spPr>
          <a:xfrm>
            <a:off x="6288021" y="1020301"/>
            <a:ext cx="5760640" cy="385562"/>
          </a:xfrm>
          <a:prstGeom prst="rect">
            <a:avLst/>
          </a:prstGeom>
        </p:spPr>
        <p:txBody>
          <a:bodyPr/>
          <a:lstStyle>
            <a:lvl1pPr marL="0" indent="0" algn="l">
              <a:lnSpc>
                <a:spcPts val="26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4" name="Rectangle 13"/>
          <p:cNvSpPr/>
          <p:nvPr userDrawn="1"/>
        </p:nvSpPr>
        <p:spPr bwMode="auto">
          <a:xfrm>
            <a:off x="6192011" y="803945"/>
            <a:ext cx="5999989"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5" name="Rectangle 4"/>
          <p:cNvSpPr>
            <a:spLocks noGrp="1" noChangeAspect="1" noChangeArrowheads="1"/>
          </p:cNvSpPr>
          <p:nvPr>
            <p:ph type="title" hasCustomPrompt="1"/>
          </p:nvPr>
        </p:nvSpPr>
        <p:spPr bwMode="auto">
          <a:xfrm>
            <a:off x="5999989" y="227881"/>
            <a:ext cx="6001552"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4000"/>
              </a:lnSpc>
              <a:defRPr sz="3800" b="1" spc="-200" baseline="0">
                <a:latin typeface="Arial" pitchFamily="34" charset="0"/>
                <a:cs typeface="Arial" pitchFamily="34" charset="0"/>
              </a:defRPr>
            </a:lvl1pPr>
          </a:lstStyle>
          <a:p>
            <a:pPr lvl="0"/>
            <a:r>
              <a:rPr lang="en-US" dirty="0"/>
              <a:t>Click to edit Master title </a:t>
            </a:r>
            <a:r>
              <a:rPr lang="en-US" dirty="0" err="1"/>
              <a:t>styl</a:t>
            </a:r>
            <a:r>
              <a:rPr lang="en-US" dirty="0"/>
              <a:t>.</a:t>
            </a:r>
            <a:endParaRPr lang="en-GB" dirty="0"/>
          </a:p>
        </p:txBody>
      </p:sp>
      <p:pic>
        <p:nvPicPr>
          <p:cNvPr id="8" name="Picture 7">
            <a:extLst>
              <a:ext uri="{FF2B5EF4-FFF2-40B4-BE49-F238E27FC236}">
                <a16:creationId xmlns:a16="http://schemas.microsoft.com/office/drawing/2014/main" id="{9AB58672-97BC-46D1-A77F-18B450819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
        <p:nvSpPr>
          <p:cNvPr id="7" name="Text Placeholder 8">
            <a:extLst>
              <a:ext uri="{FF2B5EF4-FFF2-40B4-BE49-F238E27FC236}">
                <a16:creationId xmlns:a16="http://schemas.microsoft.com/office/drawing/2014/main" id="{8B4D1A8F-05BB-425E-B5DF-1A0BEC968437}"/>
              </a:ext>
            </a:extLst>
          </p:cNvPr>
          <p:cNvSpPr>
            <a:spLocks noGrp="1"/>
          </p:cNvSpPr>
          <p:nvPr>
            <p:ph type="body" sz="quarter" idx="16" hasCustomPrompt="1"/>
          </p:nvPr>
        </p:nvSpPr>
        <p:spPr>
          <a:xfrm>
            <a:off x="936546" y="131790"/>
            <a:ext cx="4225226" cy="925110"/>
          </a:xfrm>
          <a:prstGeom prst="rect">
            <a:avLst/>
          </a:prstGeom>
          <a:noFill/>
        </p:spPr>
        <p:txBody>
          <a:bodyPr/>
          <a:lstStyle>
            <a:lvl1pPr marL="0" indent="0">
              <a:lnSpc>
                <a:spcPct val="100000"/>
              </a:lnSpc>
              <a:spcBef>
                <a:spcPts val="0"/>
              </a:spcBef>
              <a:buFont typeface="Wingdings" pitchFamily="2" charset="2"/>
              <a:buNone/>
              <a:defRPr sz="1000" i="0">
                <a:solidFill>
                  <a:schemeClr val="bg1">
                    <a:lumMod val="50000"/>
                  </a:schemeClr>
                </a:solidFill>
                <a:latin typeface="Arial" panose="020B0604020202020204" pitchFamily="34" charset="0"/>
                <a:cs typeface="Arial" panose="020B0604020202020204" pitchFamily="34" charset="0"/>
                <a:sym typeface="Wingdings" panose="05000000000000000000" pitchFamily="2" charset="2"/>
              </a:defRPr>
            </a:lvl1pPr>
            <a:lvl2pPr marL="990575" indent="-380990">
              <a:buFont typeface="Wingdings" panose="05000000000000000000" pitchFamily="2" charset="2"/>
              <a:buChar char="§"/>
              <a:defRPr sz="2133">
                <a:latin typeface="Arial" panose="020B0604020202020204" pitchFamily="34" charset="0"/>
                <a:cs typeface="Arial" panose="020B0604020202020204" pitchFamily="34" charset="0"/>
              </a:defRPr>
            </a:lvl2pPr>
            <a:lvl3pPr>
              <a:defRPr sz="2133">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 HINT (4)</a:t>
            </a:r>
            <a:br>
              <a:rPr lang="en-US"/>
            </a:br>
            <a:r>
              <a:rPr lang="en-US"/>
              <a:t>Use the benefits table as seen in the Master guide:</a:t>
            </a:r>
            <a:br>
              <a:rPr lang="en-US"/>
            </a:br>
            <a:r>
              <a:rPr lang="en-US"/>
              <a:t>  • Open </a:t>
            </a:r>
            <a:r>
              <a:rPr lang="en-US" dirty="0"/>
              <a:t>PowerPoint</a:t>
            </a:r>
            <a:br>
              <a:rPr lang="en-US"/>
            </a:br>
            <a:r>
              <a:rPr lang="en-US"/>
              <a:t>  • Select </a:t>
            </a:r>
            <a:r>
              <a:rPr lang="en-US" dirty="0"/>
              <a:t>File &gt; New &gt; NTS Retail Slide Master 16-9</a:t>
            </a:r>
            <a:br>
              <a:rPr lang="en-US"/>
            </a:br>
            <a:r>
              <a:rPr lang="en-US"/>
              <a:t>  • Insert </a:t>
            </a:r>
            <a:r>
              <a:rPr lang="en-US" dirty="0"/>
              <a:t>table from </a:t>
            </a:r>
            <a:r>
              <a:rPr lang="en-US"/>
              <a:t>Slide 28</a:t>
            </a:r>
            <a:endParaRPr lang="en-US" dirty="0"/>
          </a:p>
        </p:txBody>
      </p:sp>
    </p:spTree>
    <p:extLst>
      <p:ext uri="{BB962C8B-B14F-4D97-AF65-F5344CB8AC3E}">
        <p14:creationId xmlns:p14="http://schemas.microsoft.com/office/powerpoint/2010/main" val="3095912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ong headline, benefits">
    <p:spTree>
      <p:nvGrpSpPr>
        <p:cNvPr id="1" name=""/>
        <p:cNvGrpSpPr/>
        <p:nvPr/>
      </p:nvGrpSpPr>
      <p:grpSpPr>
        <a:xfrm>
          <a:off x="0" y="0"/>
          <a:ext cx="0" cy="0"/>
          <a:chOff x="0" y="0"/>
          <a:chExt cx="0" cy="0"/>
        </a:xfrm>
      </p:grpSpPr>
      <p:sp>
        <p:nvSpPr>
          <p:cNvPr id="13" name="Text Placeholder 10"/>
          <p:cNvSpPr>
            <a:spLocks noGrp="1"/>
          </p:cNvSpPr>
          <p:nvPr>
            <p:ph type="body" sz="quarter" idx="12"/>
          </p:nvPr>
        </p:nvSpPr>
        <p:spPr>
          <a:xfrm>
            <a:off x="6288021" y="1485546"/>
            <a:ext cx="5760640" cy="359709"/>
          </a:xfrm>
          <a:prstGeom prst="rect">
            <a:avLst/>
          </a:prstGeom>
        </p:spPr>
        <p:txBody>
          <a:bodyPr/>
          <a:lstStyle>
            <a:lvl1pPr marL="0" indent="0" algn="l">
              <a:lnSpc>
                <a:spcPts val="2400"/>
              </a:lnSpc>
              <a:buNone/>
              <a:defRPr lang="en-US" sz="24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4" name="Rectangle 13"/>
          <p:cNvSpPr/>
          <p:nvPr userDrawn="1"/>
        </p:nvSpPr>
        <p:spPr bwMode="auto">
          <a:xfrm>
            <a:off x="6192011" y="1269191"/>
            <a:ext cx="5999989"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5" name="Rectangle 4"/>
          <p:cNvSpPr>
            <a:spLocks noGrp="1" noChangeAspect="1" noChangeArrowheads="1"/>
          </p:cNvSpPr>
          <p:nvPr>
            <p:ph type="title"/>
          </p:nvPr>
        </p:nvSpPr>
        <p:spPr bwMode="auto">
          <a:xfrm>
            <a:off x="5999989" y="693127"/>
            <a:ext cx="6001552"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3600"/>
              </a:lnSpc>
              <a:defRPr sz="3800" b="1" spc="-200" baseline="0">
                <a:latin typeface="Arial" pitchFamily="34" charset="0"/>
                <a:cs typeface="Arial" pitchFamily="34" charset="0"/>
              </a:defRPr>
            </a:lvl1pPr>
          </a:lstStyle>
          <a:p>
            <a:pPr lvl="0"/>
            <a:r>
              <a:rPr lang="en-US"/>
              <a:t>Click to edit Master title style</a:t>
            </a:r>
            <a:endParaRPr lang="en-GB" dirty="0"/>
          </a:p>
        </p:txBody>
      </p:sp>
      <p:pic>
        <p:nvPicPr>
          <p:cNvPr id="8" name="Picture 7">
            <a:extLst>
              <a:ext uri="{FF2B5EF4-FFF2-40B4-BE49-F238E27FC236}">
                <a16:creationId xmlns:a16="http://schemas.microsoft.com/office/drawing/2014/main" id="{9AB58672-97BC-46D1-A77F-18B450819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
        <p:nvSpPr>
          <p:cNvPr id="9" name="Text Placeholder 8">
            <a:extLst>
              <a:ext uri="{FF2B5EF4-FFF2-40B4-BE49-F238E27FC236}">
                <a16:creationId xmlns:a16="http://schemas.microsoft.com/office/drawing/2014/main" id="{E0D7FEB2-1405-47E6-A007-EA664D3C52B1}"/>
              </a:ext>
            </a:extLst>
          </p:cNvPr>
          <p:cNvSpPr>
            <a:spLocks noGrp="1"/>
          </p:cNvSpPr>
          <p:nvPr>
            <p:ph type="body" sz="quarter" idx="16" hasCustomPrompt="1"/>
          </p:nvPr>
        </p:nvSpPr>
        <p:spPr>
          <a:xfrm>
            <a:off x="936546" y="131790"/>
            <a:ext cx="4225226" cy="925110"/>
          </a:xfrm>
          <a:prstGeom prst="rect">
            <a:avLst/>
          </a:prstGeom>
          <a:noFill/>
        </p:spPr>
        <p:txBody>
          <a:bodyPr/>
          <a:lstStyle>
            <a:lvl1pPr marL="0" indent="0">
              <a:lnSpc>
                <a:spcPct val="100000"/>
              </a:lnSpc>
              <a:spcBef>
                <a:spcPts val="0"/>
              </a:spcBef>
              <a:buFont typeface="Wingdings" pitchFamily="2" charset="2"/>
              <a:buNone/>
              <a:defRPr sz="1000" i="0">
                <a:solidFill>
                  <a:schemeClr val="bg1">
                    <a:lumMod val="50000"/>
                  </a:schemeClr>
                </a:solidFill>
                <a:latin typeface="Arial" panose="020B0604020202020204" pitchFamily="34" charset="0"/>
                <a:cs typeface="Arial" panose="020B0604020202020204" pitchFamily="34" charset="0"/>
                <a:sym typeface="Wingdings" panose="05000000000000000000" pitchFamily="2" charset="2"/>
              </a:defRPr>
            </a:lvl1pPr>
            <a:lvl2pPr marL="990575" indent="-380990">
              <a:buFont typeface="Wingdings" panose="05000000000000000000" pitchFamily="2" charset="2"/>
              <a:buChar char="§"/>
              <a:defRPr sz="2133">
                <a:latin typeface="Arial" panose="020B0604020202020204" pitchFamily="34" charset="0"/>
                <a:cs typeface="Arial" panose="020B0604020202020204" pitchFamily="34" charset="0"/>
              </a:defRPr>
            </a:lvl2pPr>
            <a:lvl3pPr>
              <a:defRPr sz="2133">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 HINT (5)</a:t>
            </a:r>
            <a:br>
              <a:rPr lang="en-US"/>
            </a:br>
            <a:r>
              <a:rPr lang="en-US"/>
              <a:t>Use the benefits table as seen in the Master guide:</a:t>
            </a:r>
            <a:br>
              <a:rPr lang="en-US"/>
            </a:br>
            <a:r>
              <a:rPr lang="en-US"/>
              <a:t>  • Open </a:t>
            </a:r>
            <a:r>
              <a:rPr lang="en-US" dirty="0"/>
              <a:t>PowerPoint</a:t>
            </a:r>
            <a:br>
              <a:rPr lang="en-US"/>
            </a:br>
            <a:r>
              <a:rPr lang="en-US"/>
              <a:t>  • Select </a:t>
            </a:r>
            <a:r>
              <a:rPr lang="en-US" dirty="0"/>
              <a:t>File &gt; New &gt; NTS Retail Slide Master 16-9</a:t>
            </a:r>
            <a:br>
              <a:rPr lang="en-US"/>
            </a:br>
            <a:r>
              <a:rPr lang="en-US"/>
              <a:t>  • Insert </a:t>
            </a:r>
            <a:r>
              <a:rPr lang="en-US" dirty="0"/>
              <a:t>table from </a:t>
            </a:r>
            <a:r>
              <a:rPr lang="en-US"/>
              <a:t>Slide 29</a:t>
            </a:r>
            <a:endParaRPr lang="en-US" dirty="0"/>
          </a:p>
        </p:txBody>
      </p:sp>
    </p:spTree>
    <p:extLst>
      <p:ext uri="{BB962C8B-B14F-4D97-AF65-F5344CB8AC3E}">
        <p14:creationId xmlns:p14="http://schemas.microsoft.com/office/powerpoint/2010/main" val="2612581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g picture (tech-slid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96330470-4C8B-4672-A167-13E47333DED7}"/>
              </a:ext>
            </a:extLst>
          </p:cNvPr>
          <p:cNvSpPr>
            <a:spLocks noGrp="1"/>
          </p:cNvSpPr>
          <p:nvPr>
            <p:ph type="pic" sz="quarter" idx="11"/>
          </p:nvPr>
        </p:nvSpPr>
        <p:spPr>
          <a:xfrm>
            <a:off x="838325" y="1556792"/>
            <a:ext cx="10591712" cy="4824536"/>
          </a:xfrm>
          <a:prstGeom prst="rect">
            <a:avLst/>
          </a:prstGeom>
          <a:pattFill prst="lgCheck">
            <a:fgClr>
              <a:schemeClr val="bg1"/>
            </a:fgClr>
            <a:bgClr>
              <a:schemeClr val="bg1">
                <a:lumMod val="85000"/>
              </a:schemeClr>
            </a:bgClr>
          </a:pattFill>
        </p:spPr>
        <p:txBody>
          <a:bodyPr/>
          <a:lstStyle>
            <a:lvl1pPr marL="0" indent="0">
              <a:buNone/>
              <a:defRPr lang="de-AT" sz="1400" dirty="0">
                <a:latin typeface="Arial" panose="020B0604020202020204" pitchFamily="34" charset="0"/>
                <a:cs typeface="Arial" panose="020B0604020202020204" pitchFamily="34" charset="0"/>
              </a:defRPr>
            </a:lvl1pPr>
          </a:lstStyle>
          <a:p>
            <a:pPr marL="457189" lvl="0" indent="-457189"/>
            <a:r>
              <a:rPr lang="en-US"/>
              <a:t>Click icon to add picture</a:t>
            </a:r>
            <a:endParaRPr lang="de-AT" dirty="0"/>
          </a:p>
        </p:txBody>
      </p:sp>
      <p:sp>
        <p:nvSpPr>
          <p:cNvPr id="10" name="Text Placeholder 10">
            <a:extLst>
              <a:ext uri="{FF2B5EF4-FFF2-40B4-BE49-F238E27FC236}">
                <a16:creationId xmlns:a16="http://schemas.microsoft.com/office/drawing/2014/main" id="{75FC9C61-1309-4CFF-AB0D-8E30B5DF7B4C}"/>
              </a:ext>
            </a:extLst>
          </p:cNvPr>
          <p:cNvSpPr>
            <a:spLocks noGrp="1"/>
          </p:cNvSpPr>
          <p:nvPr>
            <p:ph type="body" sz="quarter" idx="12"/>
          </p:nvPr>
        </p:nvSpPr>
        <p:spPr>
          <a:xfrm>
            <a:off x="6288021" y="755375"/>
            <a:ext cx="5760640" cy="359708"/>
          </a:xfrm>
          <a:prstGeom prst="rect">
            <a:avLst/>
          </a:prstGeom>
        </p:spPr>
        <p:txBody>
          <a:bodyPr/>
          <a:lstStyle>
            <a:lvl1pPr marL="0" indent="0" algn="l">
              <a:lnSpc>
                <a:spcPct val="100000"/>
              </a:lnSpc>
              <a:spcBef>
                <a:spcPts val="0"/>
              </a:spcBef>
              <a:buNone/>
              <a:defRPr lang="en-US" sz="1600" b="0" i="1" kern="1200" cap="all" baseline="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11" name="Rectangle 10">
            <a:extLst>
              <a:ext uri="{FF2B5EF4-FFF2-40B4-BE49-F238E27FC236}">
                <a16:creationId xmlns:a16="http://schemas.microsoft.com/office/drawing/2014/main" id="{EFCABCA9-8104-4BAD-8368-CD976DBA95E5}"/>
              </a:ext>
            </a:extLst>
          </p:cNvPr>
          <p:cNvSpPr/>
          <p:nvPr userDrawn="1"/>
        </p:nvSpPr>
        <p:spPr bwMode="auto">
          <a:xfrm>
            <a:off x="6192011" y="641571"/>
            <a:ext cx="5999989"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2" name="Rectangle 4">
            <a:extLst>
              <a:ext uri="{FF2B5EF4-FFF2-40B4-BE49-F238E27FC236}">
                <a16:creationId xmlns:a16="http://schemas.microsoft.com/office/drawing/2014/main" id="{8A11BD1E-F52A-4F3F-9107-367B4300A842}"/>
              </a:ext>
            </a:extLst>
          </p:cNvPr>
          <p:cNvSpPr>
            <a:spLocks noGrp="1" noChangeAspect="1" noChangeArrowheads="1"/>
          </p:cNvSpPr>
          <p:nvPr>
            <p:ph type="title"/>
          </p:nvPr>
        </p:nvSpPr>
        <p:spPr bwMode="auto">
          <a:xfrm>
            <a:off x="5999989" y="65507"/>
            <a:ext cx="6001552"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3000"/>
              </a:lnSpc>
              <a:defRPr sz="3200" b="1" spc="-200" baseline="0">
                <a:latin typeface="Arial" pitchFamily="34" charset="0"/>
                <a:cs typeface="Arial" pitchFamily="34" charset="0"/>
              </a:defRPr>
            </a:lvl1pPr>
          </a:lstStyle>
          <a:p>
            <a:pPr lvl="0"/>
            <a:r>
              <a:rPr lang="en-US"/>
              <a:t>Click to edit Master title style</a:t>
            </a:r>
            <a:endParaRPr lang="en-GB" dirty="0"/>
          </a:p>
        </p:txBody>
      </p:sp>
      <p:pic>
        <p:nvPicPr>
          <p:cNvPr id="7" name="Picture 6">
            <a:extLst>
              <a:ext uri="{FF2B5EF4-FFF2-40B4-BE49-F238E27FC236}">
                <a16:creationId xmlns:a16="http://schemas.microsoft.com/office/drawing/2014/main" id="{7E601CB6-03E4-41CA-A472-CA00FA6600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2226599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arious style slid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8338F7-BDB8-4F3B-9E2F-0D0482C407A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TextBox 3">
            <a:extLst>
              <a:ext uri="{FF2B5EF4-FFF2-40B4-BE49-F238E27FC236}">
                <a16:creationId xmlns:a16="http://schemas.microsoft.com/office/drawing/2014/main" id="{2B299AFB-2750-4289-AF44-E759B03C22A5}"/>
              </a:ext>
            </a:extLst>
          </p:cNvPr>
          <p:cNvSpPr txBox="1"/>
          <p:nvPr userDrawn="1"/>
        </p:nvSpPr>
        <p:spPr>
          <a:xfrm>
            <a:off x="0" y="1613119"/>
            <a:ext cx="12192000" cy="3631763"/>
          </a:xfrm>
          <a:prstGeom prst="rect">
            <a:avLst/>
          </a:prstGeom>
          <a:noFill/>
        </p:spPr>
        <p:txBody>
          <a:bodyPr wrap="square" rtlCol="0">
            <a:spAutoFit/>
          </a:bodyPr>
          <a:lstStyle/>
          <a:p>
            <a:pPr algn="ctr"/>
            <a:r>
              <a:rPr lang="de-DE" sz="11500" dirty="0" err="1">
                <a:solidFill>
                  <a:schemeClr val="bg1"/>
                </a:solidFill>
              </a:rPr>
              <a:t>Various</a:t>
            </a:r>
            <a:br>
              <a:rPr lang="de-DE" sz="11500" dirty="0">
                <a:solidFill>
                  <a:schemeClr val="bg1"/>
                </a:solidFill>
              </a:rPr>
            </a:br>
            <a:r>
              <a:rPr lang="de-DE" sz="11500" dirty="0">
                <a:solidFill>
                  <a:schemeClr val="bg1"/>
                </a:solidFill>
              </a:rPr>
              <a:t>style slides</a:t>
            </a:r>
            <a:endParaRPr lang="de-AT" sz="11500" dirty="0">
              <a:solidFill>
                <a:schemeClr val="bg1"/>
              </a:solidFill>
            </a:endParaRPr>
          </a:p>
        </p:txBody>
      </p:sp>
    </p:spTree>
    <p:extLst>
      <p:ext uri="{BB962C8B-B14F-4D97-AF65-F5344CB8AC3E}">
        <p14:creationId xmlns:p14="http://schemas.microsoft.com/office/powerpoint/2010/main" val="4035131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layout with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0B0BFE-FCAB-4F25-9EC0-163AE9CC97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1397284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layout withou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009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portant message orange">
    <p:bg>
      <p:bgPr>
        <a:solidFill>
          <a:srgbClr val="E1700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9403" y="932723"/>
            <a:ext cx="10753195" cy="4608512"/>
          </a:xfrm>
          <a:prstGeom prst="rect">
            <a:avLst/>
          </a:prstGeom>
        </p:spPr>
        <p:txBody>
          <a:bodyPr anchor="ctr"/>
          <a:lstStyle>
            <a:lvl1pPr algn="ctr">
              <a:lnSpc>
                <a:spcPct val="90000"/>
              </a:lnSpc>
              <a:defRPr sz="5333" b="0" i="1" cap="all" baseline="0">
                <a:solidFill>
                  <a:schemeClr val="bg1"/>
                </a:solidFill>
                <a:latin typeface="Times" pitchFamily="18" charset="0"/>
                <a:cs typeface="Times"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256008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6563A30-E541-49FB-8CC0-CE0FA644B0B7}"/>
              </a:ext>
            </a:extLst>
          </p:cNvPr>
          <p:cNvSpPr/>
          <p:nvPr userDrawn="1"/>
        </p:nvSpPr>
        <p:spPr>
          <a:xfrm>
            <a:off x="5143424" y="1999983"/>
            <a:ext cx="1862488" cy="1862488"/>
          </a:xfrm>
          <a:prstGeom prst="ellipse">
            <a:avLst/>
          </a:prstGeom>
          <a:noFill/>
          <a:ln>
            <a:solidFill>
              <a:srgbClr val="E1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Picture Placeholder 7">
            <a:extLst>
              <a:ext uri="{FF2B5EF4-FFF2-40B4-BE49-F238E27FC236}">
                <a16:creationId xmlns:a16="http://schemas.microsoft.com/office/drawing/2014/main" id="{99B6BCE9-E1B9-46B6-B473-2A5CF685DBDE}"/>
              </a:ext>
            </a:extLst>
          </p:cNvPr>
          <p:cNvSpPr>
            <a:spLocks noGrp="1"/>
          </p:cNvSpPr>
          <p:nvPr>
            <p:ph type="pic" sz="quarter" idx="13" hasCustomPrompt="1"/>
          </p:nvPr>
        </p:nvSpPr>
        <p:spPr>
          <a:xfrm>
            <a:off x="5296034" y="2152593"/>
            <a:ext cx="1557269" cy="1557269"/>
          </a:xfrm>
          <a:prstGeom prst="ellipse">
            <a:avLst/>
          </a:prstGeom>
          <a:pattFill prst="lgCheck">
            <a:fgClr>
              <a:schemeClr val="bg1"/>
            </a:fgClr>
            <a:bgClr>
              <a:schemeClr val="bg1">
                <a:lumMod val="85000"/>
              </a:schemeClr>
            </a:bgClr>
          </a:pattFill>
        </p:spPr>
        <p:txBody>
          <a:bodyPr/>
          <a:lstStyle>
            <a:lvl1pPr algn="ctr">
              <a:defRPr lang="en-US" sz="1200" baseline="0" dirty="0">
                <a:latin typeface="+mj-lt"/>
              </a:defRPr>
            </a:lvl1pPr>
          </a:lstStyle>
          <a:p>
            <a:pPr marL="0" lvl="0" indent="0">
              <a:buNone/>
            </a:pPr>
            <a:r>
              <a:rPr lang="en-US"/>
              <a:t>Click icon to add image</a:t>
            </a:r>
            <a:endParaRPr lang="en-US" dirty="0"/>
          </a:p>
        </p:txBody>
      </p:sp>
      <p:sp>
        <p:nvSpPr>
          <p:cNvPr id="4" name="Text Placeholder 3">
            <a:extLst>
              <a:ext uri="{FF2B5EF4-FFF2-40B4-BE49-F238E27FC236}">
                <a16:creationId xmlns:a16="http://schemas.microsoft.com/office/drawing/2014/main" id="{7F4D738B-EA06-420D-BE73-D58F4A254D25}"/>
              </a:ext>
            </a:extLst>
          </p:cNvPr>
          <p:cNvSpPr>
            <a:spLocks noGrp="1"/>
          </p:cNvSpPr>
          <p:nvPr>
            <p:ph type="body" sz="quarter" idx="16" hasCustomPrompt="1"/>
          </p:nvPr>
        </p:nvSpPr>
        <p:spPr>
          <a:xfrm>
            <a:off x="7158521" y="2204864"/>
            <a:ext cx="2429419" cy="394169"/>
          </a:xfrm>
          <a:prstGeom prst="rect">
            <a:avLst/>
          </a:prstGeom>
        </p:spPr>
        <p:txBody>
          <a:bodyPr lIns="0" tIns="0" rIns="0" bIns="0" anchor="ctr"/>
          <a:lstStyle>
            <a:lvl1pPr marL="0" indent="0" algn="l">
              <a:lnSpc>
                <a:spcPts val="2000"/>
              </a:lnSpc>
              <a:spcBef>
                <a:spcPts val="0"/>
              </a:spcBef>
              <a:buFont typeface="Arial" panose="020B0604020202020204" pitchFamily="34" charset="0"/>
              <a:buNone/>
              <a:defRPr sz="1800" b="1">
                <a:solidFill>
                  <a:schemeClr val="tx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name here</a:t>
            </a:r>
          </a:p>
        </p:txBody>
      </p:sp>
      <p:sp>
        <p:nvSpPr>
          <p:cNvPr id="5" name="Text Placeholder 3">
            <a:extLst>
              <a:ext uri="{FF2B5EF4-FFF2-40B4-BE49-F238E27FC236}">
                <a16:creationId xmlns:a16="http://schemas.microsoft.com/office/drawing/2014/main" id="{6B6776F7-1C91-4AD1-AF15-A574AACF3191}"/>
              </a:ext>
            </a:extLst>
          </p:cNvPr>
          <p:cNvSpPr>
            <a:spLocks noGrp="1"/>
          </p:cNvSpPr>
          <p:nvPr>
            <p:ph type="body" sz="quarter" idx="17" hasCustomPrompt="1"/>
          </p:nvPr>
        </p:nvSpPr>
        <p:spPr>
          <a:xfrm>
            <a:off x="7158521" y="2703307"/>
            <a:ext cx="3240000" cy="270328"/>
          </a:xfrm>
          <a:prstGeom prst="rect">
            <a:avLst/>
          </a:prstGeom>
        </p:spPr>
        <p:txBody>
          <a:bodyPr lIns="0" tIns="0" rIns="0" bIns="0" anchor="ctr"/>
          <a:lstStyle>
            <a:lvl1pPr marL="0" indent="0" algn="l">
              <a:lnSpc>
                <a:spcPct val="100000"/>
              </a:lnSpc>
              <a:spcBef>
                <a:spcPts val="0"/>
              </a:spcBef>
              <a:buFont typeface="Arial" panose="020B0604020202020204" pitchFamily="34" charset="0"/>
              <a:buNone/>
              <a:defRPr sz="1300" b="0">
                <a:solidFill>
                  <a:srgbClr val="58595B"/>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Text</a:t>
            </a:r>
          </a:p>
        </p:txBody>
      </p:sp>
      <p:sp>
        <p:nvSpPr>
          <p:cNvPr id="6" name="Oval 5">
            <a:extLst>
              <a:ext uri="{FF2B5EF4-FFF2-40B4-BE49-F238E27FC236}">
                <a16:creationId xmlns:a16="http://schemas.microsoft.com/office/drawing/2014/main" id="{078662D6-DA05-424D-A839-6850D081DCAF}"/>
              </a:ext>
            </a:extLst>
          </p:cNvPr>
          <p:cNvSpPr/>
          <p:nvPr userDrawn="1"/>
        </p:nvSpPr>
        <p:spPr>
          <a:xfrm>
            <a:off x="5143424" y="4291866"/>
            <a:ext cx="1862488" cy="1862488"/>
          </a:xfrm>
          <a:prstGeom prst="ellipse">
            <a:avLst/>
          </a:prstGeom>
          <a:noFill/>
          <a:ln>
            <a:solidFill>
              <a:srgbClr val="E1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Picture Placeholder 7">
            <a:extLst>
              <a:ext uri="{FF2B5EF4-FFF2-40B4-BE49-F238E27FC236}">
                <a16:creationId xmlns:a16="http://schemas.microsoft.com/office/drawing/2014/main" id="{65F98E93-6228-4AB3-A19C-481EE11712DF}"/>
              </a:ext>
            </a:extLst>
          </p:cNvPr>
          <p:cNvSpPr>
            <a:spLocks noGrp="1"/>
          </p:cNvSpPr>
          <p:nvPr>
            <p:ph type="pic" sz="quarter" idx="18" hasCustomPrompt="1"/>
          </p:nvPr>
        </p:nvSpPr>
        <p:spPr>
          <a:xfrm>
            <a:off x="5296034" y="4444476"/>
            <a:ext cx="1557269" cy="1557269"/>
          </a:xfrm>
          <a:prstGeom prst="ellipse">
            <a:avLst/>
          </a:prstGeom>
          <a:pattFill prst="lgCheck">
            <a:fgClr>
              <a:schemeClr val="bg1"/>
            </a:fgClr>
            <a:bgClr>
              <a:schemeClr val="bg1">
                <a:lumMod val="85000"/>
              </a:schemeClr>
            </a:bgClr>
          </a:pattFill>
        </p:spPr>
        <p:txBody>
          <a:bodyPr/>
          <a:lstStyle>
            <a:lvl1pPr>
              <a:defRPr lang="en-US" sz="1200" baseline="0" dirty="0">
                <a:latin typeface="+mj-lt"/>
              </a:defRPr>
            </a:lvl1pPr>
          </a:lstStyle>
          <a:p>
            <a:pPr marL="0" lvl="0" indent="0" algn="ctr">
              <a:buNone/>
            </a:pPr>
            <a:r>
              <a:rPr lang="en-US"/>
              <a:t>Click icon to add image</a:t>
            </a:r>
            <a:endParaRPr lang="en-US" dirty="0"/>
          </a:p>
        </p:txBody>
      </p:sp>
      <p:sp>
        <p:nvSpPr>
          <p:cNvPr id="8" name="Oval 7">
            <a:extLst>
              <a:ext uri="{FF2B5EF4-FFF2-40B4-BE49-F238E27FC236}">
                <a16:creationId xmlns:a16="http://schemas.microsoft.com/office/drawing/2014/main" id="{AF89B3BD-5343-4BFF-B7A2-2EA47FDF535D}"/>
              </a:ext>
            </a:extLst>
          </p:cNvPr>
          <p:cNvSpPr/>
          <p:nvPr userDrawn="1"/>
        </p:nvSpPr>
        <p:spPr>
          <a:xfrm>
            <a:off x="3418573" y="3145925"/>
            <a:ext cx="1862488" cy="1862488"/>
          </a:xfrm>
          <a:prstGeom prst="ellipse">
            <a:avLst/>
          </a:prstGeom>
          <a:noFill/>
          <a:ln>
            <a:solidFill>
              <a:srgbClr val="E1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icture Placeholder 7">
            <a:extLst>
              <a:ext uri="{FF2B5EF4-FFF2-40B4-BE49-F238E27FC236}">
                <a16:creationId xmlns:a16="http://schemas.microsoft.com/office/drawing/2014/main" id="{84D58247-B755-4034-ADB7-1D5662F8EFB9}"/>
              </a:ext>
            </a:extLst>
          </p:cNvPr>
          <p:cNvSpPr>
            <a:spLocks noGrp="1"/>
          </p:cNvSpPr>
          <p:nvPr>
            <p:ph type="pic" sz="quarter" idx="19" hasCustomPrompt="1"/>
          </p:nvPr>
        </p:nvSpPr>
        <p:spPr>
          <a:xfrm>
            <a:off x="3571183" y="3298534"/>
            <a:ext cx="1557269" cy="1557269"/>
          </a:xfrm>
          <a:prstGeom prst="ellipse">
            <a:avLst/>
          </a:prstGeom>
          <a:pattFill prst="lgCheck">
            <a:fgClr>
              <a:schemeClr val="bg1"/>
            </a:fgClr>
            <a:bgClr>
              <a:schemeClr val="bg1">
                <a:lumMod val="85000"/>
              </a:schemeClr>
            </a:bgClr>
          </a:pattFill>
        </p:spPr>
        <p:txBody>
          <a:bodyPr/>
          <a:lstStyle>
            <a:lvl1pPr>
              <a:defRPr lang="en-US" sz="1200" baseline="0" dirty="0">
                <a:latin typeface="+mj-lt"/>
              </a:defRPr>
            </a:lvl1pPr>
          </a:lstStyle>
          <a:p>
            <a:pPr marL="0" lvl="0" indent="0" algn="ctr">
              <a:buNone/>
            </a:pPr>
            <a:r>
              <a:rPr lang="en-US"/>
              <a:t>Click icon to add image</a:t>
            </a:r>
            <a:endParaRPr lang="en-US" dirty="0"/>
          </a:p>
        </p:txBody>
      </p:sp>
      <p:sp>
        <p:nvSpPr>
          <p:cNvPr id="10" name="Oval 9">
            <a:extLst>
              <a:ext uri="{FF2B5EF4-FFF2-40B4-BE49-F238E27FC236}">
                <a16:creationId xmlns:a16="http://schemas.microsoft.com/office/drawing/2014/main" id="{50BFB448-DB92-488E-8CEB-44AB7022D472}"/>
              </a:ext>
            </a:extLst>
          </p:cNvPr>
          <p:cNvSpPr/>
          <p:nvPr userDrawn="1"/>
        </p:nvSpPr>
        <p:spPr>
          <a:xfrm>
            <a:off x="6871483" y="3145925"/>
            <a:ext cx="1862488" cy="1862488"/>
          </a:xfrm>
          <a:prstGeom prst="ellipse">
            <a:avLst/>
          </a:prstGeom>
          <a:noFill/>
          <a:ln>
            <a:solidFill>
              <a:srgbClr val="E1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icture Placeholder 7">
            <a:extLst>
              <a:ext uri="{FF2B5EF4-FFF2-40B4-BE49-F238E27FC236}">
                <a16:creationId xmlns:a16="http://schemas.microsoft.com/office/drawing/2014/main" id="{57D9F03C-C2DC-441C-98B2-D44FB05B10FD}"/>
              </a:ext>
            </a:extLst>
          </p:cNvPr>
          <p:cNvSpPr>
            <a:spLocks noGrp="1"/>
          </p:cNvSpPr>
          <p:nvPr>
            <p:ph type="pic" sz="quarter" idx="20" hasCustomPrompt="1"/>
          </p:nvPr>
        </p:nvSpPr>
        <p:spPr>
          <a:xfrm>
            <a:off x="7024092" y="3298534"/>
            <a:ext cx="1557269" cy="1557269"/>
          </a:xfrm>
          <a:prstGeom prst="ellipse">
            <a:avLst/>
          </a:prstGeom>
          <a:pattFill prst="lgCheck">
            <a:fgClr>
              <a:schemeClr val="bg1"/>
            </a:fgClr>
            <a:bgClr>
              <a:schemeClr val="bg1">
                <a:lumMod val="85000"/>
              </a:schemeClr>
            </a:bgClr>
          </a:pattFill>
        </p:spPr>
        <p:txBody>
          <a:bodyPr/>
          <a:lstStyle>
            <a:lvl1pPr>
              <a:defRPr lang="en-US" sz="1200" baseline="0" dirty="0">
                <a:latin typeface="+mj-lt"/>
              </a:defRPr>
            </a:lvl1pPr>
          </a:lstStyle>
          <a:p>
            <a:pPr marL="0" lvl="0" indent="0" algn="ctr">
              <a:buNone/>
            </a:pPr>
            <a:r>
              <a:rPr lang="en-US"/>
              <a:t>Click icon to add image</a:t>
            </a:r>
            <a:endParaRPr lang="en-US" dirty="0"/>
          </a:p>
        </p:txBody>
      </p:sp>
      <p:sp>
        <p:nvSpPr>
          <p:cNvPr id="12" name="Text Placeholder 3">
            <a:extLst>
              <a:ext uri="{FF2B5EF4-FFF2-40B4-BE49-F238E27FC236}">
                <a16:creationId xmlns:a16="http://schemas.microsoft.com/office/drawing/2014/main" id="{B145ADE1-ACE6-4C59-BE57-D84082F7EC71}"/>
              </a:ext>
            </a:extLst>
          </p:cNvPr>
          <p:cNvSpPr>
            <a:spLocks noGrp="1"/>
          </p:cNvSpPr>
          <p:nvPr>
            <p:ph type="body" sz="quarter" idx="21" hasCustomPrompt="1"/>
          </p:nvPr>
        </p:nvSpPr>
        <p:spPr>
          <a:xfrm>
            <a:off x="2605311" y="5242862"/>
            <a:ext cx="2429419" cy="394169"/>
          </a:xfrm>
          <a:prstGeom prst="rect">
            <a:avLst/>
          </a:prstGeom>
        </p:spPr>
        <p:txBody>
          <a:bodyPr lIns="0" tIns="0" rIns="0" bIns="0" anchor="ctr"/>
          <a:lstStyle>
            <a:lvl1pPr marL="0" indent="0" algn="r">
              <a:lnSpc>
                <a:spcPts val="2000"/>
              </a:lnSpc>
              <a:spcBef>
                <a:spcPts val="0"/>
              </a:spcBef>
              <a:buFont typeface="Arial" panose="020B0604020202020204" pitchFamily="34" charset="0"/>
              <a:buNone/>
              <a:defRPr sz="1800" b="1">
                <a:solidFill>
                  <a:schemeClr val="tx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name here</a:t>
            </a:r>
          </a:p>
        </p:txBody>
      </p:sp>
      <p:sp>
        <p:nvSpPr>
          <p:cNvPr id="13" name="Text Placeholder 3">
            <a:extLst>
              <a:ext uri="{FF2B5EF4-FFF2-40B4-BE49-F238E27FC236}">
                <a16:creationId xmlns:a16="http://schemas.microsoft.com/office/drawing/2014/main" id="{642BC283-1848-4DFA-9541-5FBDFDCD9E8E}"/>
              </a:ext>
            </a:extLst>
          </p:cNvPr>
          <p:cNvSpPr>
            <a:spLocks noGrp="1"/>
          </p:cNvSpPr>
          <p:nvPr>
            <p:ph type="body" sz="quarter" idx="22" hasCustomPrompt="1"/>
          </p:nvPr>
        </p:nvSpPr>
        <p:spPr>
          <a:xfrm>
            <a:off x="1794730" y="5751288"/>
            <a:ext cx="3240000" cy="270000"/>
          </a:xfrm>
          <a:prstGeom prst="rect">
            <a:avLst/>
          </a:prstGeom>
        </p:spPr>
        <p:txBody>
          <a:bodyPr lIns="0" tIns="0" rIns="0" bIns="0" anchor="ctr"/>
          <a:lstStyle>
            <a:lvl1pPr marL="0" indent="0" algn="r">
              <a:lnSpc>
                <a:spcPct val="100000"/>
              </a:lnSpc>
              <a:spcBef>
                <a:spcPts val="0"/>
              </a:spcBef>
              <a:buFont typeface="Arial" panose="020B0604020202020204" pitchFamily="34" charset="0"/>
              <a:buNone/>
              <a:defRPr sz="1300" b="0">
                <a:solidFill>
                  <a:srgbClr val="58595B"/>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Text</a:t>
            </a:r>
          </a:p>
        </p:txBody>
      </p:sp>
      <p:sp>
        <p:nvSpPr>
          <p:cNvPr id="14" name="Text Placeholder 3">
            <a:extLst>
              <a:ext uri="{FF2B5EF4-FFF2-40B4-BE49-F238E27FC236}">
                <a16:creationId xmlns:a16="http://schemas.microsoft.com/office/drawing/2014/main" id="{B471715C-3929-4F10-A672-799B96849526}"/>
              </a:ext>
            </a:extLst>
          </p:cNvPr>
          <p:cNvSpPr>
            <a:spLocks noGrp="1"/>
          </p:cNvSpPr>
          <p:nvPr>
            <p:ph type="body" sz="quarter" idx="23" hasCustomPrompt="1"/>
          </p:nvPr>
        </p:nvSpPr>
        <p:spPr>
          <a:xfrm>
            <a:off x="836545" y="3708736"/>
            <a:ext cx="2429419" cy="394169"/>
          </a:xfrm>
          <a:prstGeom prst="rect">
            <a:avLst/>
          </a:prstGeom>
        </p:spPr>
        <p:txBody>
          <a:bodyPr lIns="0" tIns="0" rIns="0" bIns="0" anchor="ctr"/>
          <a:lstStyle>
            <a:lvl1pPr marL="0" indent="0" algn="r">
              <a:lnSpc>
                <a:spcPts val="2000"/>
              </a:lnSpc>
              <a:spcBef>
                <a:spcPts val="0"/>
              </a:spcBef>
              <a:buFont typeface="Arial" panose="020B0604020202020204" pitchFamily="34" charset="0"/>
              <a:buNone/>
              <a:defRPr sz="1800" b="1">
                <a:solidFill>
                  <a:schemeClr val="tx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name here</a:t>
            </a:r>
          </a:p>
        </p:txBody>
      </p:sp>
      <p:sp>
        <p:nvSpPr>
          <p:cNvPr id="15" name="Text Placeholder 3">
            <a:extLst>
              <a:ext uri="{FF2B5EF4-FFF2-40B4-BE49-F238E27FC236}">
                <a16:creationId xmlns:a16="http://schemas.microsoft.com/office/drawing/2014/main" id="{93947042-CF11-43AC-B3D1-1CDC7978D7DD}"/>
              </a:ext>
            </a:extLst>
          </p:cNvPr>
          <p:cNvSpPr>
            <a:spLocks noGrp="1"/>
          </p:cNvSpPr>
          <p:nvPr>
            <p:ph type="body" sz="quarter" idx="24" hasCustomPrompt="1"/>
          </p:nvPr>
        </p:nvSpPr>
        <p:spPr>
          <a:xfrm>
            <a:off x="205963" y="4217162"/>
            <a:ext cx="3060000" cy="270000"/>
          </a:xfrm>
          <a:prstGeom prst="rect">
            <a:avLst/>
          </a:prstGeom>
        </p:spPr>
        <p:txBody>
          <a:bodyPr lIns="0" tIns="0" rIns="0" bIns="0" anchor="ctr"/>
          <a:lstStyle>
            <a:lvl1pPr marL="0" indent="0" algn="r">
              <a:lnSpc>
                <a:spcPct val="100000"/>
              </a:lnSpc>
              <a:spcBef>
                <a:spcPts val="0"/>
              </a:spcBef>
              <a:buFont typeface="Arial" panose="020B0604020202020204" pitchFamily="34" charset="0"/>
              <a:buNone/>
              <a:defRPr sz="1300" b="0">
                <a:solidFill>
                  <a:srgbClr val="58595B"/>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Text</a:t>
            </a:r>
          </a:p>
        </p:txBody>
      </p:sp>
      <p:sp>
        <p:nvSpPr>
          <p:cNvPr id="16" name="Text Placeholder 3">
            <a:extLst>
              <a:ext uri="{FF2B5EF4-FFF2-40B4-BE49-F238E27FC236}">
                <a16:creationId xmlns:a16="http://schemas.microsoft.com/office/drawing/2014/main" id="{EF96362E-F702-4FA5-857E-234EF683CB1A}"/>
              </a:ext>
            </a:extLst>
          </p:cNvPr>
          <p:cNvSpPr>
            <a:spLocks noGrp="1"/>
          </p:cNvSpPr>
          <p:nvPr>
            <p:ph type="body" sz="quarter" idx="25" hasCustomPrompt="1"/>
          </p:nvPr>
        </p:nvSpPr>
        <p:spPr>
          <a:xfrm>
            <a:off x="8886580" y="3708736"/>
            <a:ext cx="2429419" cy="394169"/>
          </a:xfrm>
          <a:prstGeom prst="rect">
            <a:avLst/>
          </a:prstGeom>
        </p:spPr>
        <p:txBody>
          <a:bodyPr lIns="0" tIns="0" rIns="0" bIns="0" anchor="ctr"/>
          <a:lstStyle>
            <a:lvl1pPr marL="0" indent="0" algn="l">
              <a:lnSpc>
                <a:spcPts val="2000"/>
              </a:lnSpc>
              <a:spcBef>
                <a:spcPts val="0"/>
              </a:spcBef>
              <a:buFont typeface="Arial" panose="020B0604020202020204" pitchFamily="34" charset="0"/>
              <a:buNone/>
              <a:defRPr sz="1800" b="1">
                <a:solidFill>
                  <a:schemeClr val="tx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name here</a:t>
            </a:r>
          </a:p>
        </p:txBody>
      </p:sp>
      <p:sp>
        <p:nvSpPr>
          <p:cNvPr id="17" name="Text Placeholder 3">
            <a:extLst>
              <a:ext uri="{FF2B5EF4-FFF2-40B4-BE49-F238E27FC236}">
                <a16:creationId xmlns:a16="http://schemas.microsoft.com/office/drawing/2014/main" id="{FCAB9A01-CA0E-4D50-A820-4E1CF79740D1}"/>
              </a:ext>
            </a:extLst>
          </p:cNvPr>
          <p:cNvSpPr>
            <a:spLocks noGrp="1"/>
          </p:cNvSpPr>
          <p:nvPr>
            <p:ph type="body" sz="quarter" idx="26" hasCustomPrompt="1"/>
          </p:nvPr>
        </p:nvSpPr>
        <p:spPr>
          <a:xfrm>
            <a:off x="8886579" y="4207835"/>
            <a:ext cx="3060000" cy="270000"/>
          </a:xfrm>
          <a:prstGeom prst="rect">
            <a:avLst/>
          </a:prstGeom>
        </p:spPr>
        <p:txBody>
          <a:bodyPr lIns="0" tIns="0" rIns="0" bIns="0" anchor="ctr"/>
          <a:lstStyle>
            <a:lvl1pPr marL="0" indent="0" algn="l">
              <a:lnSpc>
                <a:spcPct val="100000"/>
              </a:lnSpc>
              <a:spcBef>
                <a:spcPts val="0"/>
              </a:spcBef>
              <a:buFont typeface="Arial" panose="020B0604020202020204" pitchFamily="34" charset="0"/>
              <a:buNone/>
              <a:defRPr sz="1300" b="0">
                <a:solidFill>
                  <a:srgbClr val="58595B"/>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Text</a:t>
            </a:r>
          </a:p>
        </p:txBody>
      </p:sp>
      <p:sp>
        <p:nvSpPr>
          <p:cNvPr id="24" name="Rectangle 23">
            <a:extLst>
              <a:ext uri="{FF2B5EF4-FFF2-40B4-BE49-F238E27FC236}">
                <a16:creationId xmlns:a16="http://schemas.microsoft.com/office/drawing/2014/main" id="{B4ED1E46-E65C-4A2A-A068-E3192478BD15}"/>
              </a:ext>
            </a:extLst>
          </p:cNvPr>
          <p:cNvSpPr/>
          <p:nvPr userDrawn="1"/>
        </p:nvSpPr>
        <p:spPr bwMode="auto">
          <a:xfrm>
            <a:off x="7800867" y="803945"/>
            <a:ext cx="4464000"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25" name="Rectangle 4">
            <a:extLst>
              <a:ext uri="{FF2B5EF4-FFF2-40B4-BE49-F238E27FC236}">
                <a16:creationId xmlns:a16="http://schemas.microsoft.com/office/drawing/2014/main" id="{818E48CF-5128-4861-A81F-2CCB7D4DB49B}"/>
              </a:ext>
            </a:extLst>
          </p:cNvPr>
          <p:cNvSpPr>
            <a:spLocks noGrp="1" noChangeAspect="1" noChangeArrowheads="1"/>
          </p:cNvSpPr>
          <p:nvPr>
            <p:ph type="title"/>
          </p:nvPr>
        </p:nvSpPr>
        <p:spPr bwMode="auto">
          <a:xfrm>
            <a:off x="7608845" y="227881"/>
            <a:ext cx="4337734"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4000"/>
              </a:lnSpc>
              <a:defRPr sz="3800" b="1" spc="-200" baseline="0">
                <a:latin typeface="Arial" pitchFamily="34" charset="0"/>
                <a:cs typeface="Arial" pitchFamily="34" charset="0"/>
              </a:defRPr>
            </a:lvl1pPr>
          </a:lstStyle>
          <a:p>
            <a:pPr lvl="0"/>
            <a:r>
              <a:rPr lang="en-US"/>
              <a:t>Click to edit Master title style</a:t>
            </a:r>
            <a:endParaRPr lang="en-GB" dirty="0"/>
          </a:p>
        </p:txBody>
      </p:sp>
      <p:pic>
        <p:nvPicPr>
          <p:cNvPr id="21" name="Picture 20">
            <a:extLst>
              <a:ext uri="{FF2B5EF4-FFF2-40B4-BE49-F238E27FC236}">
                <a16:creationId xmlns:a16="http://schemas.microsoft.com/office/drawing/2014/main" id="{6FE4A9B4-7059-4498-8E95-27E7C70E5B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31255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right)">
                                      <p:cBhvr>
                                        <p:cTn id="19" dur="500"/>
                                        <p:tgtEl>
                                          <p:spTgt spid="14">
                                            <p:txEl>
                                              <p:pRg st="0" end="0"/>
                                            </p:txEl>
                                          </p:spTgt>
                                        </p:tgtEl>
                                      </p:cBhvr>
                                    </p:animEffect>
                                  </p:childTnLst>
                                </p:cTn>
                              </p:par>
                            </p:childTnLst>
                          </p:cTn>
                        </p:par>
                        <p:par>
                          <p:cTn id="20" fill="hold">
                            <p:stCondLst>
                              <p:cond delay="1500"/>
                            </p:stCondLst>
                            <p:childTnLst>
                              <p:par>
                                <p:cTn id="21" presetID="22" presetClass="entr" presetSubtype="2" fill="hold" grpId="0" nodeType="after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right)">
                                      <p:cBhvr>
                                        <p:cTn id="23" dur="500"/>
                                        <p:tgtEl>
                                          <p:spTgt spid="15">
                                            <p:txEl>
                                              <p:pRg st="0" end="0"/>
                                            </p:txEl>
                                          </p:spTgt>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wipe(left)">
                                      <p:cBhvr>
                                        <p:cTn id="39" dur="500"/>
                                        <p:tgtEl>
                                          <p:spTgt spid="4">
                                            <p:txEl>
                                              <p:pRg st="0" end="0"/>
                                            </p:txEl>
                                          </p:spTgt>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wipe(left)">
                                      <p:cBhvr>
                                        <p:cTn id="43" dur="500"/>
                                        <p:tgtEl>
                                          <p:spTgt spid="5">
                                            <p:txEl>
                                              <p:pRg st="0" end="0"/>
                                            </p:txEl>
                                          </p:spTgt>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Effect transition="in" filter="fade">
                                      <p:cBhvr>
                                        <p:cTn id="55" dur="500"/>
                                        <p:tgtEl>
                                          <p:spTgt spid="11"/>
                                        </p:tgtEl>
                                      </p:cBhvr>
                                    </p:animEffect>
                                  </p:childTnLst>
                                </p:cTn>
                              </p:par>
                            </p:childTnLst>
                          </p:cTn>
                        </p:par>
                        <p:par>
                          <p:cTn id="56" fill="hold">
                            <p:stCondLst>
                              <p:cond delay="5000"/>
                            </p:stCondLst>
                            <p:childTnLst>
                              <p:par>
                                <p:cTn id="57" presetID="22" presetClass="entr" presetSubtype="8" fill="hold" grpId="0" nodeType="after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Effect transition="in" filter="wipe(left)">
                                      <p:cBhvr>
                                        <p:cTn id="59" dur="500"/>
                                        <p:tgtEl>
                                          <p:spTgt spid="16">
                                            <p:txEl>
                                              <p:pRg st="0" end="0"/>
                                            </p:txEl>
                                          </p:spTgt>
                                        </p:tgtEl>
                                      </p:cBhvr>
                                    </p:animEffect>
                                  </p:childTnLst>
                                </p:cTn>
                              </p:par>
                            </p:childTnLst>
                          </p:cTn>
                        </p:par>
                        <p:par>
                          <p:cTn id="60" fill="hold">
                            <p:stCondLst>
                              <p:cond delay="5500"/>
                            </p:stCondLst>
                            <p:childTnLst>
                              <p:par>
                                <p:cTn id="61" presetID="22" presetClass="entr" presetSubtype="8" fill="hold" grpId="0" nodeType="afterEffect">
                                  <p:stCondLst>
                                    <p:cond delay="0"/>
                                  </p:stCondLst>
                                  <p:childTnLst>
                                    <p:set>
                                      <p:cBhvr>
                                        <p:cTn id="62" dur="1" fill="hold">
                                          <p:stCondLst>
                                            <p:cond delay="0"/>
                                          </p:stCondLst>
                                        </p:cTn>
                                        <p:tgtEl>
                                          <p:spTgt spid="17">
                                            <p:txEl>
                                              <p:pRg st="0" end="0"/>
                                            </p:txEl>
                                          </p:spTgt>
                                        </p:tgtEl>
                                        <p:attrNameLst>
                                          <p:attrName>style.visibility</p:attrName>
                                        </p:attrNameLst>
                                      </p:cBhvr>
                                      <p:to>
                                        <p:strVal val="visible"/>
                                      </p:to>
                                    </p:set>
                                    <p:animEffect transition="in" filter="wipe(left)">
                                      <p:cBhvr>
                                        <p:cTn id="63" dur="500"/>
                                        <p:tgtEl>
                                          <p:spTgt spid="17">
                                            <p:txEl>
                                              <p:pRg st="0" end="0"/>
                                            </p:txEl>
                                          </p:spTgt>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p:cTn id="67" dur="500" fill="hold"/>
                                        <p:tgtEl>
                                          <p:spTgt spid="6"/>
                                        </p:tgtEl>
                                        <p:attrNameLst>
                                          <p:attrName>ppt_w</p:attrName>
                                        </p:attrNameLst>
                                      </p:cBhvr>
                                      <p:tavLst>
                                        <p:tav tm="0">
                                          <p:val>
                                            <p:fltVal val="0"/>
                                          </p:val>
                                        </p:tav>
                                        <p:tav tm="100000">
                                          <p:val>
                                            <p:strVal val="#ppt_w"/>
                                          </p:val>
                                        </p:tav>
                                      </p:tavLst>
                                    </p:anim>
                                    <p:anim calcmode="lin" valueType="num">
                                      <p:cBhvr>
                                        <p:cTn id="68" dur="500" fill="hold"/>
                                        <p:tgtEl>
                                          <p:spTgt spid="6"/>
                                        </p:tgtEl>
                                        <p:attrNameLst>
                                          <p:attrName>ppt_h</p:attrName>
                                        </p:attrNameLst>
                                      </p:cBhvr>
                                      <p:tavLst>
                                        <p:tav tm="0">
                                          <p:val>
                                            <p:fltVal val="0"/>
                                          </p:val>
                                        </p:tav>
                                        <p:tav tm="100000">
                                          <p:val>
                                            <p:strVal val="#ppt_h"/>
                                          </p:val>
                                        </p:tav>
                                      </p:tavLst>
                                    </p:anim>
                                    <p:animEffect transition="in" filter="fade">
                                      <p:cBhvr>
                                        <p:cTn id="69" dur="500"/>
                                        <p:tgtEl>
                                          <p:spTgt spid="6"/>
                                        </p:tgtEl>
                                      </p:cBhvr>
                                    </p:animEffect>
                                  </p:childTnLst>
                                </p:cTn>
                              </p:par>
                            </p:childTnLst>
                          </p:cTn>
                        </p:par>
                        <p:par>
                          <p:cTn id="70" fill="hold">
                            <p:stCondLst>
                              <p:cond delay="6500"/>
                            </p:stCondLst>
                            <p:childTnLst>
                              <p:par>
                                <p:cTn id="71" presetID="53" presetClass="entr" presetSubtype="16"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animEffect transition="in" filter="fade">
                                      <p:cBhvr>
                                        <p:cTn id="75" dur="500"/>
                                        <p:tgtEl>
                                          <p:spTgt spid="7"/>
                                        </p:tgtEl>
                                      </p:cBhvr>
                                    </p:animEffect>
                                  </p:childTnLst>
                                </p:cTn>
                              </p:par>
                            </p:childTnLst>
                          </p:cTn>
                        </p:par>
                        <p:par>
                          <p:cTn id="76" fill="hold">
                            <p:stCondLst>
                              <p:cond delay="7000"/>
                            </p:stCondLst>
                            <p:childTnLst>
                              <p:par>
                                <p:cTn id="77" presetID="22" presetClass="entr" presetSubtype="2" fill="hold" grpId="0" nodeType="afterEffect">
                                  <p:stCondLst>
                                    <p:cond delay="0"/>
                                  </p:stCondLst>
                                  <p:childTnLst>
                                    <p:set>
                                      <p:cBhvr>
                                        <p:cTn id="78" dur="1" fill="hold">
                                          <p:stCondLst>
                                            <p:cond delay="0"/>
                                          </p:stCondLst>
                                        </p:cTn>
                                        <p:tgtEl>
                                          <p:spTgt spid="12">
                                            <p:txEl>
                                              <p:pRg st="0" end="0"/>
                                            </p:txEl>
                                          </p:spTgt>
                                        </p:tgtEl>
                                        <p:attrNameLst>
                                          <p:attrName>style.visibility</p:attrName>
                                        </p:attrNameLst>
                                      </p:cBhvr>
                                      <p:to>
                                        <p:strVal val="visible"/>
                                      </p:to>
                                    </p:set>
                                    <p:animEffect transition="in" filter="wipe(right)">
                                      <p:cBhvr>
                                        <p:cTn id="79" dur="500"/>
                                        <p:tgtEl>
                                          <p:spTgt spid="12">
                                            <p:txEl>
                                              <p:pRg st="0" end="0"/>
                                            </p:txEl>
                                          </p:spTgt>
                                        </p:tgtEl>
                                      </p:cBhvr>
                                    </p:animEffect>
                                  </p:childTnLst>
                                </p:cTn>
                              </p:par>
                            </p:childTnLst>
                          </p:cTn>
                        </p:par>
                        <p:par>
                          <p:cTn id="80" fill="hold">
                            <p:stCondLst>
                              <p:cond delay="7500"/>
                            </p:stCondLst>
                            <p:childTnLst>
                              <p:par>
                                <p:cTn id="81" presetID="22" presetClass="entr" presetSubtype="2" fill="hold" grpId="0" nodeType="afterEffect">
                                  <p:stCondLst>
                                    <p:cond delay="0"/>
                                  </p:stCondLst>
                                  <p:childTnLst>
                                    <p:set>
                                      <p:cBhvr>
                                        <p:cTn id="82" dur="1" fill="hold">
                                          <p:stCondLst>
                                            <p:cond delay="0"/>
                                          </p:stCondLst>
                                        </p:cTn>
                                        <p:tgtEl>
                                          <p:spTgt spid="13">
                                            <p:txEl>
                                              <p:pRg st="0" end="0"/>
                                            </p:txEl>
                                          </p:spTgt>
                                        </p:tgtEl>
                                        <p:attrNameLst>
                                          <p:attrName>style.visibility</p:attrName>
                                        </p:attrNameLst>
                                      </p:cBhvr>
                                      <p:to>
                                        <p:strVal val="visible"/>
                                      </p:to>
                                    </p:set>
                                    <p:animEffect transition="in" filter="wipe(right)">
                                      <p:cBhvr>
                                        <p:cTn id="8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P spid="5" grpId="0" build="p">
        <p:tmplLst>
          <p:tmpl lvl="1">
            <p:tnLst>
              <p:par>
                <p:cTn presetID="22" presetClass="entr" presetSubtype="8"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6" grpId="0" animBg="1"/>
      <p:bldP spid="7" grpId="0" animBg="1"/>
      <p:bldP spid="8" grpId="0" animBg="1"/>
      <p:bldP spid="9" grpId="0" animBg="1"/>
      <p:bldP spid="10" grpId="0" animBg="1"/>
      <p:bldP spid="11" grpId="0" animBg="1"/>
      <p:bldP spid="12" grpId="0" build="p">
        <p:tmplLst>
          <p:tmpl lvl="1">
            <p:tnLst>
              <p:par>
                <p:cTn presetID="22" presetClass="entr" presetSubtype="2"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right)">
                      <p:cBhvr>
                        <p:cTn dur="500"/>
                        <p:tgtEl>
                          <p:spTgt spid="12"/>
                        </p:tgtEl>
                      </p:cBhvr>
                    </p:animEffect>
                  </p:childTnLst>
                </p:cTn>
              </p:par>
            </p:tnLst>
          </p:tmpl>
        </p:tmplLst>
      </p:bldP>
      <p:bldP spid="13" grpId="0" build="p">
        <p:tmplLst>
          <p:tmpl lvl="1">
            <p:tnLst>
              <p:par>
                <p:cTn presetID="22" presetClass="entr" presetSubtype="2"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P spid="14" grpId="0" build="p">
        <p:tmplLst>
          <p:tmpl lvl="1">
            <p:tnLst>
              <p:par>
                <p:cTn presetID="22" presetClass="entr" presetSubtype="2"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right)">
                      <p:cBhvr>
                        <p:cTn dur="500"/>
                        <p:tgtEl>
                          <p:spTgt spid="14"/>
                        </p:tgtEl>
                      </p:cBhvr>
                    </p:animEffect>
                  </p:childTnLst>
                </p:cTn>
              </p:par>
            </p:tnLst>
          </p:tmpl>
        </p:tmplLst>
      </p:bldP>
      <p:bldP spid="15" grpId="0" build="p">
        <p:tmplLst>
          <p:tmpl lvl="1">
            <p:tnLst>
              <p:par>
                <p:cTn presetID="22" presetClass="entr" presetSubtype="2"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right)">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6563A30-E541-49FB-8CC0-CE0FA644B0B7}"/>
              </a:ext>
            </a:extLst>
          </p:cNvPr>
          <p:cNvSpPr/>
          <p:nvPr userDrawn="1"/>
        </p:nvSpPr>
        <p:spPr>
          <a:xfrm>
            <a:off x="5143424" y="1999983"/>
            <a:ext cx="1862488" cy="1862488"/>
          </a:xfrm>
          <a:prstGeom prst="ellipse">
            <a:avLst/>
          </a:prstGeom>
          <a:noFill/>
          <a:ln>
            <a:solidFill>
              <a:srgbClr val="E1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Picture Placeholder 7">
            <a:extLst>
              <a:ext uri="{FF2B5EF4-FFF2-40B4-BE49-F238E27FC236}">
                <a16:creationId xmlns:a16="http://schemas.microsoft.com/office/drawing/2014/main" id="{99B6BCE9-E1B9-46B6-B473-2A5CF685DBDE}"/>
              </a:ext>
            </a:extLst>
          </p:cNvPr>
          <p:cNvSpPr>
            <a:spLocks noGrp="1"/>
          </p:cNvSpPr>
          <p:nvPr>
            <p:ph type="pic" sz="quarter" idx="13" hasCustomPrompt="1"/>
          </p:nvPr>
        </p:nvSpPr>
        <p:spPr>
          <a:xfrm>
            <a:off x="5296034" y="2152593"/>
            <a:ext cx="1557269" cy="1557269"/>
          </a:xfrm>
          <a:prstGeom prst="ellipse">
            <a:avLst/>
          </a:prstGeom>
          <a:pattFill prst="lgCheck">
            <a:fgClr>
              <a:schemeClr val="bg1"/>
            </a:fgClr>
            <a:bgClr>
              <a:schemeClr val="bg1">
                <a:lumMod val="85000"/>
              </a:schemeClr>
            </a:bgClr>
          </a:pattFill>
        </p:spPr>
        <p:txBody>
          <a:bodyPr/>
          <a:lstStyle>
            <a:lvl1pPr algn="ctr">
              <a:defRPr lang="en-US" sz="1200" baseline="0" dirty="0">
                <a:latin typeface="+mj-lt"/>
              </a:defRPr>
            </a:lvl1pPr>
          </a:lstStyle>
          <a:p>
            <a:pPr marL="0" lvl="0" indent="0">
              <a:buNone/>
            </a:pPr>
            <a:r>
              <a:rPr lang="en-US"/>
              <a:t>Click icon to add image</a:t>
            </a:r>
            <a:endParaRPr lang="en-US" dirty="0"/>
          </a:p>
        </p:txBody>
      </p:sp>
      <p:sp>
        <p:nvSpPr>
          <p:cNvPr id="4" name="Text Placeholder 3">
            <a:extLst>
              <a:ext uri="{FF2B5EF4-FFF2-40B4-BE49-F238E27FC236}">
                <a16:creationId xmlns:a16="http://schemas.microsoft.com/office/drawing/2014/main" id="{7F4D738B-EA06-420D-BE73-D58F4A254D25}"/>
              </a:ext>
            </a:extLst>
          </p:cNvPr>
          <p:cNvSpPr>
            <a:spLocks noGrp="1"/>
          </p:cNvSpPr>
          <p:nvPr>
            <p:ph type="body" sz="quarter" idx="16" hasCustomPrompt="1"/>
          </p:nvPr>
        </p:nvSpPr>
        <p:spPr>
          <a:xfrm>
            <a:off x="7158521" y="2204864"/>
            <a:ext cx="2429419" cy="394169"/>
          </a:xfrm>
          <a:prstGeom prst="rect">
            <a:avLst/>
          </a:prstGeom>
        </p:spPr>
        <p:txBody>
          <a:bodyPr lIns="0" tIns="0" rIns="0" bIns="0" anchor="ctr"/>
          <a:lstStyle>
            <a:lvl1pPr marL="0" indent="0" algn="l">
              <a:lnSpc>
                <a:spcPts val="2000"/>
              </a:lnSpc>
              <a:spcBef>
                <a:spcPts val="0"/>
              </a:spcBef>
              <a:buFont typeface="Arial" panose="020B0604020202020204" pitchFamily="34" charset="0"/>
              <a:buNone/>
              <a:defRPr sz="1800" b="1">
                <a:solidFill>
                  <a:schemeClr val="tx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name here</a:t>
            </a:r>
          </a:p>
        </p:txBody>
      </p:sp>
      <p:sp>
        <p:nvSpPr>
          <p:cNvPr id="5" name="Text Placeholder 3">
            <a:extLst>
              <a:ext uri="{FF2B5EF4-FFF2-40B4-BE49-F238E27FC236}">
                <a16:creationId xmlns:a16="http://schemas.microsoft.com/office/drawing/2014/main" id="{6B6776F7-1C91-4AD1-AF15-A574AACF3191}"/>
              </a:ext>
            </a:extLst>
          </p:cNvPr>
          <p:cNvSpPr>
            <a:spLocks noGrp="1"/>
          </p:cNvSpPr>
          <p:nvPr>
            <p:ph type="body" sz="quarter" idx="17" hasCustomPrompt="1"/>
          </p:nvPr>
        </p:nvSpPr>
        <p:spPr>
          <a:xfrm>
            <a:off x="7158521" y="2703307"/>
            <a:ext cx="3240000" cy="270328"/>
          </a:xfrm>
          <a:prstGeom prst="rect">
            <a:avLst/>
          </a:prstGeom>
        </p:spPr>
        <p:txBody>
          <a:bodyPr lIns="0" tIns="0" rIns="0" bIns="0" anchor="ctr"/>
          <a:lstStyle>
            <a:lvl1pPr marL="0" indent="0" algn="l">
              <a:lnSpc>
                <a:spcPct val="100000"/>
              </a:lnSpc>
              <a:spcBef>
                <a:spcPts val="0"/>
              </a:spcBef>
              <a:buFont typeface="Arial" panose="020B0604020202020204" pitchFamily="34" charset="0"/>
              <a:buNone/>
              <a:defRPr sz="1300" b="0">
                <a:solidFill>
                  <a:srgbClr val="58595B"/>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Text</a:t>
            </a:r>
          </a:p>
        </p:txBody>
      </p:sp>
      <p:sp>
        <p:nvSpPr>
          <p:cNvPr id="6" name="Oval 5">
            <a:extLst>
              <a:ext uri="{FF2B5EF4-FFF2-40B4-BE49-F238E27FC236}">
                <a16:creationId xmlns:a16="http://schemas.microsoft.com/office/drawing/2014/main" id="{078662D6-DA05-424D-A839-6850D081DCAF}"/>
              </a:ext>
            </a:extLst>
          </p:cNvPr>
          <p:cNvSpPr/>
          <p:nvPr userDrawn="1"/>
        </p:nvSpPr>
        <p:spPr>
          <a:xfrm>
            <a:off x="5143424" y="4291866"/>
            <a:ext cx="1862488" cy="1862488"/>
          </a:xfrm>
          <a:prstGeom prst="ellipse">
            <a:avLst/>
          </a:prstGeom>
          <a:noFill/>
          <a:ln>
            <a:solidFill>
              <a:srgbClr val="E1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Picture Placeholder 7">
            <a:extLst>
              <a:ext uri="{FF2B5EF4-FFF2-40B4-BE49-F238E27FC236}">
                <a16:creationId xmlns:a16="http://schemas.microsoft.com/office/drawing/2014/main" id="{65F98E93-6228-4AB3-A19C-481EE11712DF}"/>
              </a:ext>
            </a:extLst>
          </p:cNvPr>
          <p:cNvSpPr>
            <a:spLocks noGrp="1"/>
          </p:cNvSpPr>
          <p:nvPr>
            <p:ph type="pic" sz="quarter" idx="18" hasCustomPrompt="1"/>
          </p:nvPr>
        </p:nvSpPr>
        <p:spPr>
          <a:xfrm>
            <a:off x="5296034" y="4444476"/>
            <a:ext cx="1557269" cy="1557269"/>
          </a:xfrm>
          <a:prstGeom prst="ellipse">
            <a:avLst/>
          </a:prstGeom>
          <a:pattFill prst="lgCheck">
            <a:fgClr>
              <a:schemeClr val="bg1"/>
            </a:fgClr>
            <a:bgClr>
              <a:schemeClr val="bg1">
                <a:lumMod val="85000"/>
              </a:schemeClr>
            </a:bgClr>
          </a:pattFill>
        </p:spPr>
        <p:txBody>
          <a:bodyPr/>
          <a:lstStyle>
            <a:lvl1pPr>
              <a:defRPr lang="en-US" sz="1200" baseline="0" dirty="0">
                <a:latin typeface="+mj-lt"/>
              </a:defRPr>
            </a:lvl1pPr>
          </a:lstStyle>
          <a:p>
            <a:pPr marL="0" lvl="0" indent="0" algn="ctr">
              <a:buNone/>
            </a:pPr>
            <a:r>
              <a:rPr lang="en-US"/>
              <a:t>Click icon to add image</a:t>
            </a:r>
            <a:endParaRPr lang="en-US" dirty="0"/>
          </a:p>
        </p:txBody>
      </p:sp>
      <p:sp>
        <p:nvSpPr>
          <p:cNvPr id="8" name="Oval 7">
            <a:extLst>
              <a:ext uri="{FF2B5EF4-FFF2-40B4-BE49-F238E27FC236}">
                <a16:creationId xmlns:a16="http://schemas.microsoft.com/office/drawing/2014/main" id="{AF89B3BD-5343-4BFF-B7A2-2EA47FDF535D}"/>
              </a:ext>
            </a:extLst>
          </p:cNvPr>
          <p:cNvSpPr/>
          <p:nvPr userDrawn="1"/>
        </p:nvSpPr>
        <p:spPr>
          <a:xfrm>
            <a:off x="3418573" y="3145925"/>
            <a:ext cx="1862488" cy="1862488"/>
          </a:xfrm>
          <a:prstGeom prst="ellipse">
            <a:avLst/>
          </a:prstGeom>
          <a:noFill/>
          <a:ln>
            <a:solidFill>
              <a:srgbClr val="E1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icture Placeholder 7">
            <a:extLst>
              <a:ext uri="{FF2B5EF4-FFF2-40B4-BE49-F238E27FC236}">
                <a16:creationId xmlns:a16="http://schemas.microsoft.com/office/drawing/2014/main" id="{84D58247-B755-4034-ADB7-1D5662F8EFB9}"/>
              </a:ext>
            </a:extLst>
          </p:cNvPr>
          <p:cNvSpPr>
            <a:spLocks noGrp="1"/>
          </p:cNvSpPr>
          <p:nvPr>
            <p:ph type="pic" sz="quarter" idx="19" hasCustomPrompt="1"/>
          </p:nvPr>
        </p:nvSpPr>
        <p:spPr>
          <a:xfrm>
            <a:off x="3571183" y="3298534"/>
            <a:ext cx="1557269" cy="1557269"/>
          </a:xfrm>
          <a:prstGeom prst="ellipse">
            <a:avLst/>
          </a:prstGeom>
          <a:pattFill prst="lgCheck">
            <a:fgClr>
              <a:schemeClr val="bg1"/>
            </a:fgClr>
            <a:bgClr>
              <a:schemeClr val="bg1">
                <a:lumMod val="85000"/>
              </a:schemeClr>
            </a:bgClr>
          </a:pattFill>
        </p:spPr>
        <p:txBody>
          <a:bodyPr/>
          <a:lstStyle>
            <a:lvl1pPr>
              <a:defRPr lang="en-US" sz="1200" baseline="0" dirty="0">
                <a:latin typeface="+mj-lt"/>
              </a:defRPr>
            </a:lvl1pPr>
          </a:lstStyle>
          <a:p>
            <a:pPr marL="0" lvl="0" indent="0" algn="ctr">
              <a:buNone/>
            </a:pPr>
            <a:r>
              <a:rPr lang="en-US"/>
              <a:t>Click icon to add image</a:t>
            </a:r>
            <a:endParaRPr lang="en-US" dirty="0"/>
          </a:p>
        </p:txBody>
      </p:sp>
      <p:sp>
        <p:nvSpPr>
          <p:cNvPr id="10" name="Oval 9">
            <a:extLst>
              <a:ext uri="{FF2B5EF4-FFF2-40B4-BE49-F238E27FC236}">
                <a16:creationId xmlns:a16="http://schemas.microsoft.com/office/drawing/2014/main" id="{50BFB448-DB92-488E-8CEB-44AB7022D472}"/>
              </a:ext>
            </a:extLst>
          </p:cNvPr>
          <p:cNvSpPr/>
          <p:nvPr userDrawn="1"/>
        </p:nvSpPr>
        <p:spPr>
          <a:xfrm>
            <a:off x="6871483" y="3145925"/>
            <a:ext cx="1862488" cy="1862488"/>
          </a:xfrm>
          <a:prstGeom prst="ellipse">
            <a:avLst/>
          </a:prstGeom>
          <a:noFill/>
          <a:ln>
            <a:solidFill>
              <a:srgbClr val="E1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icture Placeholder 7">
            <a:extLst>
              <a:ext uri="{FF2B5EF4-FFF2-40B4-BE49-F238E27FC236}">
                <a16:creationId xmlns:a16="http://schemas.microsoft.com/office/drawing/2014/main" id="{57D9F03C-C2DC-441C-98B2-D44FB05B10FD}"/>
              </a:ext>
            </a:extLst>
          </p:cNvPr>
          <p:cNvSpPr>
            <a:spLocks noGrp="1"/>
          </p:cNvSpPr>
          <p:nvPr>
            <p:ph type="pic" sz="quarter" idx="20" hasCustomPrompt="1"/>
          </p:nvPr>
        </p:nvSpPr>
        <p:spPr>
          <a:xfrm>
            <a:off x="7024092" y="3298534"/>
            <a:ext cx="1557269" cy="1557269"/>
          </a:xfrm>
          <a:prstGeom prst="ellipse">
            <a:avLst/>
          </a:prstGeom>
          <a:pattFill prst="lgCheck">
            <a:fgClr>
              <a:schemeClr val="bg1"/>
            </a:fgClr>
            <a:bgClr>
              <a:schemeClr val="bg1">
                <a:lumMod val="85000"/>
              </a:schemeClr>
            </a:bgClr>
          </a:pattFill>
        </p:spPr>
        <p:txBody>
          <a:bodyPr/>
          <a:lstStyle>
            <a:lvl1pPr>
              <a:defRPr lang="en-US" sz="1200" baseline="0" dirty="0">
                <a:latin typeface="+mj-lt"/>
              </a:defRPr>
            </a:lvl1pPr>
          </a:lstStyle>
          <a:p>
            <a:pPr marL="0" lvl="0" indent="0" algn="ctr">
              <a:buNone/>
            </a:pPr>
            <a:r>
              <a:rPr lang="en-US"/>
              <a:t>Click icon to add image</a:t>
            </a:r>
            <a:endParaRPr lang="en-US" dirty="0"/>
          </a:p>
        </p:txBody>
      </p:sp>
      <p:sp>
        <p:nvSpPr>
          <p:cNvPr id="12" name="Text Placeholder 3">
            <a:extLst>
              <a:ext uri="{FF2B5EF4-FFF2-40B4-BE49-F238E27FC236}">
                <a16:creationId xmlns:a16="http://schemas.microsoft.com/office/drawing/2014/main" id="{B145ADE1-ACE6-4C59-BE57-D84082F7EC71}"/>
              </a:ext>
            </a:extLst>
          </p:cNvPr>
          <p:cNvSpPr>
            <a:spLocks noGrp="1"/>
          </p:cNvSpPr>
          <p:nvPr>
            <p:ph type="body" sz="quarter" idx="21" hasCustomPrompt="1"/>
          </p:nvPr>
        </p:nvSpPr>
        <p:spPr>
          <a:xfrm>
            <a:off x="2605311" y="5242862"/>
            <a:ext cx="2429419" cy="394169"/>
          </a:xfrm>
          <a:prstGeom prst="rect">
            <a:avLst/>
          </a:prstGeom>
        </p:spPr>
        <p:txBody>
          <a:bodyPr lIns="0" tIns="0" rIns="0" bIns="0" anchor="ctr"/>
          <a:lstStyle>
            <a:lvl1pPr marL="0" indent="0" algn="r">
              <a:lnSpc>
                <a:spcPts val="2000"/>
              </a:lnSpc>
              <a:spcBef>
                <a:spcPts val="0"/>
              </a:spcBef>
              <a:buFont typeface="Arial" panose="020B0604020202020204" pitchFamily="34" charset="0"/>
              <a:buNone/>
              <a:defRPr sz="1800" b="1">
                <a:solidFill>
                  <a:schemeClr val="tx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name here</a:t>
            </a:r>
          </a:p>
        </p:txBody>
      </p:sp>
      <p:sp>
        <p:nvSpPr>
          <p:cNvPr id="13" name="Text Placeholder 3">
            <a:extLst>
              <a:ext uri="{FF2B5EF4-FFF2-40B4-BE49-F238E27FC236}">
                <a16:creationId xmlns:a16="http://schemas.microsoft.com/office/drawing/2014/main" id="{642BC283-1848-4DFA-9541-5FBDFDCD9E8E}"/>
              </a:ext>
            </a:extLst>
          </p:cNvPr>
          <p:cNvSpPr>
            <a:spLocks noGrp="1"/>
          </p:cNvSpPr>
          <p:nvPr>
            <p:ph type="body" sz="quarter" idx="22" hasCustomPrompt="1"/>
          </p:nvPr>
        </p:nvSpPr>
        <p:spPr>
          <a:xfrm>
            <a:off x="1794730" y="5751288"/>
            <a:ext cx="3240000" cy="270000"/>
          </a:xfrm>
          <a:prstGeom prst="rect">
            <a:avLst/>
          </a:prstGeom>
        </p:spPr>
        <p:txBody>
          <a:bodyPr lIns="0" tIns="0" rIns="0" bIns="0" anchor="ctr"/>
          <a:lstStyle>
            <a:lvl1pPr marL="0" indent="0" algn="r">
              <a:lnSpc>
                <a:spcPct val="100000"/>
              </a:lnSpc>
              <a:spcBef>
                <a:spcPts val="0"/>
              </a:spcBef>
              <a:buFont typeface="Arial" panose="020B0604020202020204" pitchFamily="34" charset="0"/>
              <a:buNone/>
              <a:defRPr sz="1300" b="0">
                <a:solidFill>
                  <a:srgbClr val="58595B"/>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Text</a:t>
            </a:r>
          </a:p>
        </p:txBody>
      </p:sp>
      <p:sp>
        <p:nvSpPr>
          <p:cNvPr id="14" name="Text Placeholder 3">
            <a:extLst>
              <a:ext uri="{FF2B5EF4-FFF2-40B4-BE49-F238E27FC236}">
                <a16:creationId xmlns:a16="http://schemas.microsoft.com/office/drawing/2014/main" id="{B471715C-3929-4F10-A672-799B96849526}"/>
              </a:ext>
            </a:extLst>
          </p:cNvPr>
          <p:cNvSpPr>
            <a:spLocks noGrp="1"/>
          </p:cNvSpPr>
          <p:nvPr>
            <p:ph type="body" sz="quarter" idx="23" hasCustomPrompt="1"/>
          </p:nvPr>
        </p:nvSpPr>
        <p:spPr>
          <a:xfrm>
            <a:off x="836545" y="3708736"/>
            <a:ext cx="2429419" cy="394169"/>
          </a:xfrm>
          <a:prstGeom prst="rect">
            <a:avLst/>
          </a:prstGeom>
        </p:spPr>
        <p:txBody>
          <a:bodyPr lIns="0" tIns="0" rIns="0" bIns="0" anchor="ctr"/>
          <a:lstStyle>
            <a:lvl1pPr marL="0" indent="0" algn="r">
              <a:lnSpc>
                <a:spcPts val="2000"/>
              </a:lnSpc>
              <a:spcBef>
                <a:spcPts val="0"/>
              </a:spcBef>
              <a:buFont typeface="Arial" panose="020B0604020202020204" pitchFamily="34" charset="0"/>
              <a:buNone/>
              <a:defRPr sz="1800" b="1">
                <a:solidFill>
                  <a:schemeClr val="tx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name here</a:t>
            </a:r>
          </a:p>
        </p:txBody>
      </p:sp>
      <p:sp>
        <p:nvSpPr>
          <p:cNvPr id="15" name="Text Placeholder 3">
            <a:extLst>
              <a:ext uri="{FF2B5EF4-FFF2-40B4-BE49-F238E27FC236}">
                <a16:creationId xmlns:a16="http://schemas.microsoft.com/office/drawing/2014/main" id="{93947042-CF11-43AC-B3D1-1CDC7978D7DD}"/>
              </a:ext>
            </a:extLst>
          </p:cNvPr>
          <p:cNvSpPr>
            <a:spLocks noGrp="1"/>
          </p:cNvSpPr>
          <p:nvPr>
            <p:ph type="body" sz="quarter" idx="24" hasCustomPrompt="1"/>
          </p:nvPr>
        </p:nvSpPr>
        <p:spPr>
          <a:xfrm>
            <a:off x="205963" y="4217162"/>
            <a:ext cx="3060000" cy="270000"/>
          </a:xfrm>
          <a:prstGeom prst="rect">
            <a:avLst/>
          </a:prstGeom>
        </p:spPr>
        <p:txBody>
          <a:bodyPr lIns="0" tIns="0" rIns="0" bIns="0" anchor="ctr"/>
          <a:lstStyle>
            <a:lvl1pPr marL="0" indent="0" algn="r">
              <a:lnSpc>
                <a:spcPct val="100000"/>
              </a:lnSpc>
              <a:spcBef>
                <a:spcPts val="0"/>
              </a:spcBef>
              <a:buFont typeface="Arial" panose="020B0604020202020204" pitchFamily="34" charset="0"/>
              <a:buNone/>
              <a:defRPr sz="1300" b="0">
                <a:solidFill>
                  <a:srgbClr val="58595B"/>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Text</a:t>
            </a:r>
          </a:p>
        </p:txBody>
      </p:sp>
      <p:sp>
        <p:nvSpPr>
          <p:cNvPr id="16" name="Text Placeholder 3">
            <a:extLst>
              <a:ext uri="{FF2B5EF4-FFF2-40B4-BE49-F238E27FC236}">
                <a16:creationId xmlns:a16="http://schemas.microsoft.com/office/drawing/2014/main" id="{EF96362E-F702-4FA5-857E-234EF683CB1A}"/>
              </a:ext>
            </a:extLst>
          </p:cNvPr>
          <p:cNvSpPr>
            <a:spLocks noGrp="1"/>
          </p:cNvSpPr>
          <p:nvPr>
            <p:ph type="body" sz="quarter" idx="25" hasCustomPrompt="1"/>
          </p:nvPr>
        </p:nvSpPr>
        <p:spPr>
          <a:xfrm>
            <a:off x="8886580" y="3708736"/>
            <a:ext cx="2429419" cy="394169"/>
          </a:xfrm>
          <a:prstGeom prst="rect">
            <a:avLst/>
          </a:prstGeom>
        </p:spPr>
        <p:txBody>
          <a:bodyPr lIns="0" tIns="0" rIns="0" bIns="0" anchor="ctr"/>
          <a:lstStyle>
            <a:lvl1pPr marL="0" indent="0" algn="l">
              <a:lnSpc>
                <a:spcPts val="2000"/>
              </a:lnSpc>
              <a:spcBef>
                <a:spcPts val="0"/>
              </a:spcBef>
              <a:buFont typeface="Arial" panose="020B0604020202020204" pitchFamily="34" charset="0"/>
              <a:buNone/>
              <a:defRPr sz="1800" b="1">
                <a:solidFill>
                  <a:schemeClr val="tx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name here</a:t>
            </a:r>
          </a:p>
        </p:txBody>
      </p:sp>
      <p:sp>
        <p:nvSpPr>
          <p:cNvPr id="17" name="Text Placeholder 3">
            <a:extLst>
              <a:ext uri="{FF2B5EF4-FFF2-40B4-BE49-F238E27FC236}">
                <a16:creationId xmlns:a16="http://schemas.microsoft.com/office/drawing/2014/main" id="{FCAB9A01-CA0E-4D50-A820-4E1CF79740D1}"/>
              </a:ext>
            </a:extLst>
          </p:cNvPr>
          <p:cNvSpPr>
            <a:spLocks noGrp="1"/>
          </p:cNvSpPr>
          <p:nvPr>
            <p:ph type="body" sz="quarter" idx="26" hasCustomPrompt="1"/>
          </p:nvPr>
        </p:nvSpPr>
        <p:spPr>
          <a:xfrm>
            <a:off x="8886579" y="4207835"/>
            <a:ext cx="3060000" cy="270000"/>
          </a:xfrm>
          <a:prstGeom prst="rect">
            <a:avLst/>
          </a:prstGeom>
        </p:spPr>
        <p:txBody>
          <a:bodyPr lIns="0" tIns="0" rIns="0" bIns="0" anchor="ctr"/>
          <a:lstStyle>
            <a:lvl1pPr marL="0" indent="0" algn="l">
              <a:lnSpc>
                <a:spcPct val="100000"/>
              </a:lnSpc>
              <a:spcBef>
                <a:spcPts val="0"/>
              </a:spcBef>
              <a:buFont typeface="Arial" panose="020B0604020202020204" pitchFamily="34" charset="0"/>
              <a:buNone/>
              <a:defRPr sz="1300" b="0">
                <a:solidFill>
                  <a:srgbClr val="58595B"/>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Text</a:t>
            </a:r>
          </a:p>
        </p:txBody>
      </p:sp>
      <p:sp>
        <p:nvSpPr>
          <p:cNvPr id="24" name="Rectangle 23">
            <a:extLst>
              <a:ext uri="{FF2B5EF4-FFF2-40B4-BE49-F238E27FC236}">
                <a16:creationId xmlns:a16="http://schemas.microsoft.com/office/drawing/2014/main" id="{B4ED1E46-E65C-4A2A-A068-E3192478BD15}"/>
              </a:ext>
            </a:extLst>
          </p:cNvPr>
          <p:cNvSpPr/>
          <p:nvPr userDrawn="1"/>
        </p:nvSpPr>
        <p:spPr bwMode="auto">
          <a:xfrm>
            <a:off x="7800867" y="803945"/>
            <a:ext cx="4464000"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25" name="Rectangle 4">
            <a:extLst>
              <a:ext uri="{FF2B5EF4-FFF2-40B4-BE49-F238E27FC236}">
                <a16:creationId xmlns:a16="http://schemas.microsoft.com/office/drawing/2014/main" id="{818E48CF-5128-4861-A81F-2CCB7D4DB49B}"/>
              </a:ext>
            </a:extLst>
          </p:cNvPr>
          <p:cNvSpPr>
            <a:spLocks noGrp="1" noChangeAspect="1" noChangeArrowheads="1"/>
          </p:cNvSpPr>
          <p:nvPr>
            <p:ph type="title"/>
          </p:nvPr>
        </p:nvSpPr>
        <p:spPr bwMode="auto">
          <a:xfrm>
            <a:off x="7608845" y="227881"/>
            <a:ext cx="4337734"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4000"/>
              </a:lnSpc>
              <a:defRPr sz="3800" b="1" spc="-200" baseline="0">
                <a:latin typeface="Arial" pitchFamily="34" charset="0"/>
                <a:cs typeface="Arial" pitchFamily="34" charset="0"/>
              </a:defRPr>
            </a:lvl1pPr>
          </a:lstStyle>
          <a:p>
            <a:pPr lvl="0"/>
            <a:r>
              <a:rPr lang="en-US"/>
              <a:t>Click to edit Master title style</a:t>
            </a:r>
            <a:endParaRPr lang="en-GB" dirty="0"/>
          </a:p>
        </p:txBody>
      </p:sp>
      <p:sp>
        <p:nvSpPr>
          <p:cNvPr id="21" name="Oval 20">
            <a:extLst>
              <a:ext uri="{FF2B5EF4-FFF2-40B4-BE49-F238E27FC236}">
                <a16:creationId xmlns:a16="http://schemas.microsoft.com/office/drawing/2014/main" id="{A9C11C19-97C0-4072-B15B-400AD3E64B91}"/>
              </a:ext>
            </a:extLst>
          </p:cNvPr>
          <p:cNvSpPr/>
          <p:nvPr userDrawn="1"/>
        </p:nvSpPr>
        <p:spPr>
          <a:xfrm>
            <a:off x="3277995" y="1084958"/>
            <a:ext cx="1862488" cy="1862488"/>
          </a:xfrm>
          <a:prstGeom prst="ellipse">
            <a:avLst/>
          </a:prstGeom>
          <a:noFill/>
          <a:ln>
            <a:solidFill>
              <a:srgbClr val="E1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Picture Placeholder 7">
            <a:extLst>
              <a:ext uri="{FF2B5EF4-FFF2-40B4-BE49-F238E27FC236}">
                <a16:creationId xmlns:a16="http://schemas.microsoft.com/office/drawing/2014/main" id="{D39725B9-A004-4A44-9977-AE4419162D9F}"/>
              </a:ext>
            </a:extLst>
          </p:cNvPr>
          <p:cNvSpPr>
            <a:spLocks noGrp="1"/>
          </p:cNvSpPr>
          <p:nvPr>
            <p:ph type="pic" sz="quarter" idx="27" hasCustomPrompt="1"/>
          </p:nvPr>
        </p:nvSpPr>
        <p:spPr>
          <a:xfrm>
            <a:off x="3430605" y="1237567"/>
            <a:ext cx="1557269" cy="1557269"/>
          </a:xfrm>
          <a:prstGeom prst="ellipse">
            <a:avLst/>
          </a:prstGeom>
          <a:pattFill prst="lgCheck">
            <a:fgClr>
              <a:schemeClr val="bg1"/>
            </a:fgClr>
            <a:bgClr>
              <a:schemeClr val="bg1">
                <a:lumMod val="85000"/>
              </a:schemeClr>
            </a:bgClr>
          </a:pattFill>
        </p:spPr>
        <p:txBody>
          <a:bodyPr/>
          <a:lstStyle>
            <a:lvl1pPr>
              <a:defRPr lang="en-US" sz="1200" baseline="0" dirty="0">
                <a:latin typeface="+mj-lt"/>
              </a:defRPr>
            </a:lvl1pPr>
          </a:lstStyle>
          <a:p>
            <a:pPr marL="0" lvl="0" indent="0" algn="ctr">
              <a:buNone/>
            </a:pPr>
            <a:r>
              <a:rPr lang="en-US"/>
              <a:t>Click icon to add image</a:t>
            </a:r>
            <a:endParaRPr lang="en-US" dirty="0"/>
          </a:p>
        </p:txBody>
      </p:sp>
      <p:sp>
        <p:nvSpPr>
          <p:cNvPr id="23" name="Text Placeholder 3">
            <a:extLst>
              <a:ext uri="{FF2B5EF4-FFF2-40B4-BE49-F238E27FC236}">
                <a16:creationId xmlns:a16="http://schemas.microsoft.com/office/drawing/2014/main" id="{41F77005-D664-476C-A726-BA5D42B6DFA5}"/>
              </a:ext>
            </a:extLst>
          </p:cNvPr>
          <p:cNvSpPr>
            <a:spLocks noGrp="1"/>
          </p:cNvSpPr>
          <p:nvPr>
            <p:ph type="body" sz="quarter" idx="28" hasCustomPrompt="1"/>
          </p:nvPr>
        </p:nvSpPr>
        <p:spPr>
          <a:xfrm>
            <a:off x="695967" y="1647769"/>
            <a:ext cx="2429419" cy="394169"/>
          </a:xfrm>
          <a:prstGeom prst="rect">
            <a:avLst/>
          </a:prstGeom>
        </p:spPr>
        <p:txBody>
          <a:bodyPr lIns="0" tIns="0" rIns="0" bIns="0" anchor="ctr"/>
          <a:lstStyle>
            <a:lvl1pPr marL="0" indent="0" algn="r">
              <a:lnSpc>
                <a:spcPts val="2000"/>
              </a:lnSpc>
              <a:spcBef>
                <a:spcPts val="0"/>
              </a:spcBef>
              <a:buFont typeface="Arial" panose="020B0604020202020204" pitchFamily="34" charset="0"/>
              <a:buNone/>
              <a:defRPr sz="1800" b="1">
                <a:solidFill>
                  <a:schemeClr val="tx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name here</a:t>
            </a:r>
          </a:p>
        </p:txBody>
      </p:sp>
      <p:sp>
        <p:nvSpPr>
          <p:cNvPr id="26" name="Text Placeholder 3">
            <a:extLst>
              <a:ext uri="{FF2B5EF4-FFF2-40B4-BE49-F238E27FC236}">
                <a16:creationId xmlns:a16="http://schemas.microsoft.com/office/drawing/2014/main" id="{11D3B827-DECF-4EB6-9F7B-32F69D71A49E}"/>
              </a:ext>
            </a:extLst>
          </p:cNvPr>
          <p:cNvSpPr>
            <a:spLocks noGrp="1"/>
          </p:cNvSpPr>
          <p:nvPr>
            <p:ph type="body" sz="quarter" idx="29" hasCustomPrompt="1"/>
          </p:nvPr>
        </p:nvSpPr>
        <p:spPr>
          <a:xfrm>
            <a:off x="65385" y="2156195"/>
            <a:ext cx="3060000" cy="270000"/>
          </a:xfrm>
          <a:prstGeom prst="rect">
            <a:avLst/>
          </a:prstGeom>
        </p:spPr>
        <p:txBody>
          <a:bodyPr lIns="0" tIns="0" rIns="0" bIns="0" anchor="ctr"/>
          <a:lstStyle>
            <a:lvl1pPr marL="0" indent="0" algn="r">
              <a:lnSpc>
                <a:spcPct val="100000"/>
              </a:lnSpc>
              <a:spcBef>
                <a:spcPts val="0"/>
              </a:spcBef>
              <a:buFont typeface="Arial" panose="020B0604020202020204" pitchFamily="34" charset="0"/>
              <a:buNone/>
              <a:defRPr sz="1300" b="0">
                <a:solidFill>
                  <a:srgbClr val="58595B"/>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a:t>Click to add Text</a:t>
            </a:r>
          </a:p>
        </p:txBody>
      </p:sp>
      <p:pic>
        <p:nvPicPr>
          <p:cNvPr id="27" name="Picture 26">
            <a:extLst>
              <a:ext uri="{FF2B5EF4-FFF2-40B4-BE49-F238E27FC236}">
                <a16:creationId xmlns:a16="http://schemas.microsoft.com/office/drawing/2014/main" id="{1E75757D-325A-4614-9CBA-EEEA0FBE67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174263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right)">
                                      <p:cBhvr>
                                        <p:cTn id="19" dur="500"/>
                                        <p:tgtEl>
                                          <p:spTgt spid="14">
                                            <p:txEl>
                                              <p:pRg st="0" end="0"/>
                                            </p:txEl>
                                          </p:spTgt>
                                        </p:tgtEl>
                                      </p:cBhvr>
                                    </p:animEffect>
                                  </p:childTnLst>
                                </p:cTn>
                              </p:par>
                            </p:childTnLst>
                          </p:cTn>
                        </p:par>
                        <p:par>
                          <p:cTn id="20" fill="hold">
                            <p:stCondLst>
                              <p:cond delay="1500"/>
                            </p:stCondLst>
                            <p:childTnLst>
                              <p:par>
                                <p:cTn id="21" presetID="22" presetClass="entr" presetSubtype="2" fill="hold" grpId="0" nodeType="after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right)">
                                      <p:cBhvr>
                                        <p:cTn id="23" dur="500"/>
                                        <p:tgtEl>
                                          <p:spTgt spid="15">
                                            <p:txEl>
                                              <p:pRg st="0" end="0"/>
                                            </p:txEl>
                                          </p:spTgt>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wipe(left)">
                                      <p:cBhvr>
                                        <p:cTn id="39" dur="500"/>
                                        <p:tgtEl>
                                          <p:spTgt spid="4">
                                            <p:txEl>
                                              <p:pRg st="0" end="0"/>
                                            </p:txEl>
                                          </p:spTgt>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wipe(left)">
                                      <p:cBhvr>
                                        <p:cTn id="43" dur="500"/>
                                        <p:tgtEl>
                                          <p:spTgt spid="5">
                                            <p:txEl>
                                              <p:pRg st="0" end="0"/>
                                            </p:txEl>
                                          </p:spTgt>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Effect transition="in" filter="fade">
                                      <p:cBhvr>
                                        <p:cTn id="55" dur="500"/>
                                        <p:tgtEl>
                                          <p:spTgt spid="11"/>
                                        </p:tgtEl>
                                      </p:cBhvr>
                                    </p:animEffect>
                                  </p:childTnLst>
                                </p:cTn>
                              </p:par>
                            </p:childTnLst>
                          </p:cTn>
                        </p:par>
                        <p:par>
                          <p:cTn id="56" fill="hold">
                            <p:stCondLst>
                              <p:cond delay="5000"/>
                            </p:stCondLst>
                            <p:childTnLst>
                              <p:par>
                                <p:cTn id="57" presetID="22" presetClass="entr" presetSubtype="8" fill="hold" grpId="0" nodeType="after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Effect transition="in" filter="wipe(left)">
                                      <p:cBhvr>
                                        <p:cTn id="59" dur="500"/>
                                        <p:tgtEl>
                                          <p:spTgt spid="16">
                                            <p:txEl>
                                              <p:pRg st="0" end="0"/>
                                            </p:txEl>
                                          </p:spTgt>
                                        </p:tgtEl>
                                      </p:cBhvr>
                                    </p:animEffect>
                                  </p:childTnLst>
                                </p:cTn>
                              </p:par>
                            </p:childTnLst>
                          </p:cTn>
                        </p:par>
                        <p:par>
                          <p:cTn id="60" fill="hold">
                            <p:stCondLst>
                              <p:cond delay="5500"/>
                            </p:stCondLst>
                            <p:childTnLst>
                              <p:par>
                                <p:cTn id="61" presetID="22" presetClass="entr" presetSubtype="8" fill="hold" grpId="0" nodeType="afterEffect">
                                  <p:stCondLst>
                                    <p:cond delay="0"/>
                                  </p:stCondLst>
                                  <p:childTnLst>
                                    <p:set>
                                      <p:cBhvr>
                                        <p:cTn id="62" dur="1" fill="hold">
                                          <p:stCondLst>
                                            <p:cond delay="0"/>
                                          </p:stCondLst>
                                        </p:cTn>
                                        <p:tgtEl>
                                          <p:spTgt spid="17">
                                            <p:txEl>
                                              <p:pRg st="0" end="0"/>
                                            </p:txEl>
                                          </p:spTgt>
                                        </p:tgtEl>
                                        <p:attrNameLst>
                                          <p:attrName>style.visibility</p:attrName>
                                        </p:attrNameLst>
                                      </p:cBhvr>
                                      <p:to>
                                        <p:strVal val="visible"/>
                                      </p:to>
                                    </p:set>
                                    <p:animEffect transition="in" filter="wipe(left)">
                                      <p:cBhvr>
                                        <p:cTn id="63" dur="500"/>
                                        <p:tgtEl>
                                          <p:spTgt spid="17">
                                            <p:txEl>
                                              <p:pRg st="0" end="0"/>
                                            </p:txEl>
                                          </p:spTgt>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p:cTn id="67" dur="500" fill="hold"/>
                                        <p:tgtEl>
                                          <p:spTgt spid="6"/>
                                        </p:tgtEl>
                                        <p:attrNameLst>
                                          <p:attrName>ppt_w</p:attrName>
                                        </p:attrNameLst>
                                      </p:cBhvr>
                                      <p:tavLst>
                                        <p:tav tm="0">
                                          <p:val>
                                            <p:fltVal val="0"/>
                                          </p:val>
                                        </p:tav>
                                        <p:tav tm="100000">
                                          <p:val>
                                            <p:strVal val="#ppt_w"/>
                                          </p:val>
                                        </p:tav>
                                      </p:tavLst>
                                    </p:anim>
                                    <p:anim calcmode="lin" valueType="num">
                                      <p:cBhvr>
                                        <p:cTn id="68" dur="500" fill="hold"/>
                                        <p:tgtEl>
                                          <p:spTgt spid="6"/>
                                        </p:tgtEl>
                                        <p:attrNameLst>
                                          <p:attrName>ppt_h</p:attrName>
                                        </p:attrNameLst>
                                      </p:cBhvr>
                                      <p:tavLst>
                                        <p:tav tm="0">
                                          <p:val>
                                            <p:fltVal val="0"/>
                                          </p:val>
                                        </p:tav>
                                        <p:tav tm="100000">
                                          <p:val>
                                            <p:strVal val="#ppt_h"/>
                                          </p:val>
                                        </p:tav>
                                      </p:tavLst>
                                    </p:anim>
                                    <p:animEffect transition="in" filter="fade">
                                      <p:cBhvr>
                                        <p:cTn id="69" dur="500"/>
                                        <p:tgtEl>
                                          <p:spTgt spid="6"/>
                                        </p:tgtEl>
                                      </p:cBhvr>
                                    </p:animEffect>
                                  </p:childTnLst>
                                </p:cTn>
                              </p:par>
                            </p:childTnLst>
                          </p:cTn>
                        </p:par>
                        <p:par>
                          <p:cTn id="70" fill="hold">
                            <p:stCondLst>
                              <p:cond delay="6500"/>
                            </p:stCondLst>
                            <p:childTnLst>
                              <p:par>
                                <p:cTn id="71" presetID="53" presetClass="entr" presetSubtype="16"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animEffect transition="in" filter="fade">
                                      <p:cBhvr>
                                        <p:cTn id="75" dur="500"/>
                                        <p:tgtEl>
                                          <p:spTgt spid="7"/>
                                        </p:tgtEl>
                                      </p:cBhvr>
                                    </p:animEffect>
                                  </p:childTnLst>
                                </p:cTn>
                              </p:par>
                            </p:childTnLst>
                          </p:cTn>
                        </p:par>
                        <p:par>
                          <p:cTn id="76" fill="hold">
                            <p:stCondLst>
                              <p:cond delay="7000"/>
                            </p:stCondLst>
                            <p:childTnLst>
                              <p:par>
                                <p:cTn id="77" presetID="22" presetClass="entr" presetSubtype="2" fill="hold" grpId="0" nodeType="afterEffect">
                                  <p:stCondLst>
                                    <p:cond delay="0"/>
                                  </p:stCondLst>
                                  <p:childTnLst>
                                    <p:set>
                                      <p:cBhvr>
                                        <p:cTn id="78" dur="1" fill="hold">
                                          <p:stCondLst>
                                            <p:cond delay="0"/>
                                          </p:stCondLst>
                                        </p:cTn>
                                        <p:tgtEl>
                                          <p:spTgt spid="12">
                                            <p:txEl>
                                              <p:pRg st="0" end="0"/>
                                            </p:txEl>
                                          </p:spTgt>
                                        </p:tgtEl>
                                        <p:attrNameLst>
                                          <p:attrName>style.visibility</p:attrName>
                                        </p:attrNameLst>
                                      </p:cBhvr>
                                      <p:to>
                                        <p:strVal val="visible"/>
                                      </p:to>
                                    </p:set>
                                    <p:animEffect transition="in" filter="wipe(right)">
                                      <p:cBhvr>
                                        <p:cTn id="79" dur="500"/>
                                        <p:tgtEl>
                                          <p:spTgt spid="12">
                                            <p:txEl>
                                              <p:pRg st="0" end="0"/>
                                            </p:txEl>
                                          </p:spTgt>
                                        </p:tgtEl>
                                      </p:cBhvr>
                                    </p:animEffect>
                                  </p:childTnLst>
                                </p:cTn>
                              </p:par>
                            </p:childTnLst>
                          </p:cTn>
                        </p:par>
                        <p:par>
                          <p:cTn id="80" fill="hold">
                            <p:stCondLst>
                              <p:cond delay="7500"/>
                            </p:stCondLst>
                            <p:childTnLst>
                              <p:par>
                                <p:cTn id="81" presetID="22" presetClass="entr" presetSubtype="2" fill="hold" grpId="0" nodeType="afterEffect">
                                  <p:stCondLst>
                                    <p:cond delay="0"/>
                                  </p:stCondLst>
                                  <p:childTnLst>
                                    <p:set>
                                      <p:cBhvr>
                                        <p:cTn id="82" dur="1" fill="hold">
                                          <p:stCondLst>
                                            <p:cond delay="0"/>
                                          </p:stCondLst>
                                        </p:cTn>
                                        <p:tgtEl>
                                          <p:spTgt spid="13">
                                            <p:txEl>
                                              <p:pRg st="0" end="0"/>
                                            </p:txEl>
                                          </p:spTgt>
                                        </p:tgtEl>
                                        <p:attrNameLst>
                                          <p:attrName>style.visibility</p:attrName>
                                        </p:attrNameLst>
                                      </p:cBhvr>
                                      <p:to>
                                        <p:strVal val="visible"/>
                                      </p:to>
                                    </p:set>
                                    <p:animEffect transition="in" filter="wipe(right)">
                                      <p:cBhvr>
                                        <p:cTn id="83" dur="500"/>
                                        <p:tgtEl>
                                          <p:spTgt spid="13">
                                            <p:txEl>
                                              <p:pRg st="0" end="0"/>
                                            </p:txEl>
                                          </p:spTgt>
                                        </p:tgtEl>
                                      </p:cBhvr>
                                    </p:animEffect>
                                  </p:childTnLst>
                                </p:cTn>
                              </p:par>
                            </p:childTnLst>
                          </p:cTn>
                        </p:par>
                        <p:par>
                          <p:cTn id="84" fill="hold">
                            <p:stCondLst>
                              <p:cond delay="8000"/>
                            </p:stCondLst>
                            <p:childTnLst>
                              <p:par>
                                <p:cTn id="85" presetID="53" presetClass="entr" presetSubtype="16" fill="hold" grpId="0" nodeType="after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500" fill="hold"/>
                                        <p:tgtEl>
                                          <p:spTgt spid="21"/>
                                        </p:tgtEl>
                                        <p:attrNameLst>
                                          <p:attrName>ppt_w</p:attrName>
                                        </p:attrNameLst>
                                      </p:cBhvr>
                                      <p:tavLst>
                                        <p:tav tm="0">
                                          <p:val>
                                            <p:fltVal val="0"/>
                                          </p:val>
                                        </p:tav>
                                        <p:tav tm="100000">
                                          <p:val>
                                            <p:strVal val="#ppt_w"/>
                                          </p:val>
                                        </p:tav>
                                      </p:tavLst>
                                    </p:anim>
                                    <p:anim calcmode="lin" valueType="num">
                                      <p:cBhvr>
                                        <p:cTn id="88" dur="500" fill="hold"/>
                                        <p:tgtEl>
                                          <p:spTgt spid="21"/>
                                        </p:tgtEl>
                                        <p:attrNameLst>
                                          <p:attrName>ppt_h</p:attrName>
                                        </p:attrNameLst>
                                      </p:cBhvr>
                                      <p:tavLst>
                                        <p:tav tm="0">
                                          <p:val>
                                            <p:fltVal val="0"/>
                                          </p:val>
                                        </p:tav>
                                        <p:tav tm="100000">
                                          <p:val>
                                            <p:strVal val="#ppt_h"/>
                                          </p:val>
                                        </p:tav>
                                      </p:tavLst>
                                    </p:anim>
                                    <p:animEffect transition="in" filter="fade">
                                      <p:cBhvr>
                                        <p:cTn id="89" dur="500"/>
                                        <p:tgtEl>
                                          <p:spTgt spid="21"/>
                                        </p:tgtEl>
                                      </p:cBhvr>
                                    </p:animEffect>
                                  </p:childTnLst>
                                </p:cTn>
                              </p:par>
                            </p:childTnLst>
                          </p:cTn>
                        </p:par>
                        <p:par>
                          <p:cTn id="90" fill="hold">
                            <p:stCondLst>
                              <p:cond delay="8500"/>
                            </p:stCondLst>
                            <p:childTnLst>
                              <p:par>
                                <p:cTn id="91" presetID="53" presetClass="entr" presetSubtype="16"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p:cTn id="93" dur="500" fill="hold"/>
                                        <p:tgtEl>
                                          <p:spTgt spid="22"/>
                                        </p:tgtEl>
                                        <p:attrNameLst>
                                          <p:attrName>ppt_w</p:attrName>
                                        </p:attrNameLst>
                                      </p:cBhvr>
                                      <p:tavLst>
                                        <p:tav tm="0">
                                          <p:val>
                                            <p:fltVal val="0"/>
                                          </p:val>
                                        </p:tav>
                                        <p:tav tm="100000">
                                          <p:val>
                                            <p:strVal val="#ppt_w"/>
                                          </p:val>
                                        </p:tav>
                                      </p:tavLst>
                                    </p:anim>
                                    <p:anim calcmode="lin" valueType="num">
                                      <p:cBhvr>
                                        <p:cTn id="94" dur="500" fill="hold"/>
                                        <p:tgtEl>
                                          <p:spTgt spid="22"/>
                                        </p:tgtEl>
                                        <p:attrNameLst>
                                          <p:attrName>ppt_h</p:attrName>
                                        </p:attrNameLst>
                                      </p:cBhvr>
                                      <p:tavLst>
                                        <p:tav tm="0">
                                          <p:val>
                                            <p:fltVal val="0"/>
                                          </p:val>
                                        </p:tav>
                                        <p:tav tm="100000">
                                          <p:val>
                                            <p:strVal val="#ppt_h"/>
                                          </p:val>
                                        </p:tav>
                                      </p:tavLst>
                                    </p:anim>
                                    <p:animEffect transition="in" filter="fade">
                                      <p:cBhvr>
                                        <p:cTn id="95" dur="500"/>
                                        <p:tgtEl>
                                          <p:spTgt spid="22"/>
                                        </p:tgtEl>
                                      </p:cBhvr>
                                    </p:animEffect>
                                  </p:childTnLst>
                                </p:cTn>
                              </p:par>
                            </p:childTnLst>
                          </p:cTn>
                        </p:par>
                        <p:par>
                          <p:cTn id="96" fill="hold">
                            <p:stCondLst>
                              <p:cond delay="9000"/>
                            </p:stCondLst>
                            <p:childTnLst>
                              <p:par>
                                <p:cTn id="97" presetID="22" presetClass="entr" presetSubtype="2" fill="hold" grpId="0" nodeType="afterEffect">
                                  <p:stCondLst>
                                    <p:cond delay="0"/>
                                  </p:stCondLst>
                                  <p:childTnLst>
                                    <p:set>
                                      <p:cBhvr>
                                        <p:cTn id="98" dur="1" fill="hold">
                                          <p:stCondLst>
                                            <p:cond delay="0"/>
                                          </p:stCondLst>
                                        </p:cTn>
                                        <p:tgtEl>
                                          <p:spTgt spid="23">
                                            <p:txEl>
                                              <p:pRg st="0" end="0"/>
                                            </p:txEl>
                                          </p:spTgt>
                                        </p:tgtEl>
                                        <p:attrNameLst>
                                          <p:attrName>style.visibility</p:attrName>
                                        </p:attrNameLst>
                                      </p:cBhvr>
                                      <p:to>
                                        <p:strVal val="visible"/>
                                      </p:to>
                                    </p:set>
                                    <p:animEffect transition="in" filter="wipe(right)">
                                      <p:cBhvr>
                                        <p:cTn id="99" dur="500"/>
                                        <p:tgtEl>
                                          <p:spTgt spid="23">
                                            <p:txEl>
                                              <p:pRg st="0" end="0"/>
                                            </p:txEl>
                                          </p:spTgt>
                                        </p:tgtEl>
                                      </p:cBhvr>
                                    </p:animEffect>
                                  </p:childTnLst>
                                </p:cTn>
                              </p:par>
                            </p:childTnLst>
                          </p:cTn>
                        </p:par>
                        <p:par>
                          <p:cTn id="100" fill="hold">
                            <p:stCondLst>
                              <p:cond delay="9500"/>
                            </p:stCondLst>
                            <p:childTnLst>
                              <p:par>
                                <p:cTn id="101" presetID="22" presetClass="entr" presetSubtype="2" fill="hold" grpId="0" nodeType="afterEffect">
                                  <p:stCondLst>
                                    <p:cond delay="0"/>
                                  </p:stCondLst>
                                  <p:childTnLst>
                                    <p:set>
                                      <p:cBhvr>
                                        <p:cTn id="102" dur="1" fill="hold">
                                          <p:stCondLst>
                                            <p:cond delay="0"/>
                                          </p:stCondLst>
                                        </p:cTn>
                                        <p:tgtEl>
                                          <p:spTgt spid="26">
                                            <p:txEl>
                                              <p:pRg st="0" end="0"/>
                                            </p:txEl>
                                          </p:spTgt>
                                        </p:tgtEl>
                                        <p:attrNameLst>
                                          <p:attrName>style.visibility</p:attrName>
                                        </p:attrNameLst>
                                      </p:cBhvr>
                                      <p:to>
                                        <p:strVal val="visible"/>
                                      </p:to>
                                    </p:set>
                                    <p:animEffect transition="in" filter="wipe(right)">
                                      <p:cBhvr>
                                        <p:cTn id="10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P spid="5" grpId="0" build="p">
        <p:tmplLst>
          <p:tmpl lvl="1">
            <p:tnLst>
              <p:par>
                <p:cTn presetID="22" presetClass="entr" presetSubtype="8"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6" grpId="0" animBg="1"/>
      <p:bldP spid="7" grpId="0" animBg="1"/>
      <p:bldP spid="8" grpId="0" animBg="1"/>
      <p:bldP spid="9" grpId="0" animBg="1"/>
      <p:bldP spid="10" grpId="0" animBg="1"/>
      <p:bldP spid="11" grpId="0" animBg="1"/>
      <p:bldP spid="12" grpId="0" build="p">
        <p:tmplLst>
          <p:tmpl lvl="1">
            <p:tnLst>
              <p:par>
                <p:cTn presetID="22" presetClass="entr" presetSubtype="2"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right)">
                      <p:cBhvr>
                        <p:cTn dur="500"/>
                        <p:tgtEl>
                          <p:spTgt spid="12"/>
                        </p:tgtEl>
                      </p:cBhvr>
                    </p:animEffect>
                  </p:childTnLst>
                </p:cTn>
              </p:par>
            </p:tnLst>
          </p:tmpl>
        </p:tmplLst>
      </p:bldP>
      <p:bldP spid="13" grpId="0" build="p">
        <p:tmplLst>
          <p:tmpl lvl="1">
            <p:tnLst>
              <p:par>
                <p:cTn presetID="22" presetClass="entr" presetSubtype="2"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P spid="14" grpId="0" build="p">
        <p:tmplLst>
          <p:tmpl lvl="1">
            <p:tnLst>
              <p:par>
                <p:cTn presetID="22" presetClass="entr" presetSubtype="2"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right)">
                      <p:cBhvr>
                        <p:cTn dur="500"/>
                        <p:tgtEl>
                          <p:spTgt spid="14"/>
                        </p:tgtEl>
                      </p:cBhvr>
                    </p:animEffect>
                  </p:childTnLst>
                </p:cTn>
              </p:par>
            </p:tnLst>
          </p:tmpl>
        </p:tmplLst>
      </p:bldP>
      <p:bldP spid="15" grpId="0" build="p">
        <p:tmplLst>
          <p:tmpl lvl="1">
            <p:tnLst>
              <p:par>
                <p:cTn presetID="22" presetClass="entr" presetSubtype="2"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right)">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21" grpId="0" animBg="1"/>
      <p:bldP spid="22" grpId="0" animBg="1"/>
      <p:bldP spid="23" grpId="0" build="p">
        <p:tmplLst>
          <p:tmpl lvl="1">
            <p:tnLst>
              <p:par>
                <p:cTn presetID="22" presetClass="entr" presetSubtype="2"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right)">
                      <p:cBhvr>
                        <p:cTn dur="500"/>
                        <p:tgtEl>
                          <p:spTgt spid="23"/>
                        </p:tgtEl>
                      </p:cBhvr>
                    </p:animEffect>
                  </p:childTnLst>
                </p:cTn>
              </p:par>
            </p:tnLst>
          </p:tmpl>
        </p:tmplLst>
      </p:bldP>
      <p:bldP spid="26" grpId="0" build="p">
        <p:tmplLst>
          <p:tmpl lvl="1">
            <p:tnLst>
              <p:par>
                <p:cTn presetID="22" presetClass="entr" presetSubtype="2"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right)">
                      <p:cBhvr>
                        <p:cTn dur="500"/>
                        <p:tgtEl>
                          <p:spTgt spid="2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851DE2-866A-4D3B-89D3-44E949BA0F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
        <p:nvSpPr>
          <p:cNvPr id="7" name="Rectangle 6"/>
          <p:cNvSpPr/>
          <p:nvPr userDrawn="1"/>
        </p:nvSpPr>
        <p:spPr bwMode="auto">
          <a:xfrm>
            <a:off x="1871531" y="3607355"/>
            <a:ext cx="8544949" cy="103047"/>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8" name="Text Placeholder 10"/>
          <p:cNvSpPr>
            <a:spLocks noGrp="1"/>
          </p:cNvSpPr>
          <p:nvPr>
            <p:ph type="body" sz="quarter" idx="12"/>
          </p:nvPr>
        </p:nvSpPr>
        <p:spPr>
          <a:xfrm>
            <a:off x="1871531" y="3899187"/>
            <a:ext cx="8544949" cy="571491"/>
          </a:xfrm>
          <a:prstGeom prst="rect">
            <a:avLst/>
          </a:prstGeom>
        </p:spPr>
        <p:txBody>
          <a:bodyPr/>
          <a:lstStyle>
            <a:lvl1pPr marL="0" indent="0" algn="ctr">
              <a:lnSpc>
                <a:spcPts val="2933"/>
              </a:lnSpc>
              <a:buNone/>
              <a:defRPr lang="en-US" sz="3400" b="0" i="1" kern="1200" cap="all" spc="0" baseline="0" dirty="0" smtClean="0">
                <a:solidFill>
                  <a:schemeClr val="tx1"/>
                </a:solidFill>
                <a:latin typeface="Times" pitchFamily="18" charset="0"/>
                <a:ea typeface="+mj-ea"/>
                <a:cs typeface="Times New Roman" pitchFamily="18" charset="0"/>
              </a:defRPr>
            </a:lvl1pPr>
          </a:lstStyle>
          <a:p>
            <a:pPr lvl="0"/>
            <a:r>
              <a:rPr lang="en-US"/>
              <a:t>Edit Master text styles</a:t>
            </a:r>
          </a:p>
        </p:txBody>
      </p:sp>
      <p:sp>
        <p:nvSpPr>
          <p:cNvPr id="9" name="Text Placeholder 11"/>
          <p:cNvSpPr>
            <a:spLocks noGrp="1"/>
          </p:cNvSpPr>
          <p:nvPr>
            <p:ph type="body" sz="quarter" idx="13"/>
          </p:nvPr>
        </p:nvSpPr>
        <p:spPr>
          <a:xfrm>
            <a:off x="1871532" y="1892830"/>
            <a:ext cx="8544949" cy="1714513"/>
          </a:xfrm>
          <a:prstGeom prst="rect">
            <a:avLst/>
          </a:prstGeom>
        </p:spPr>
        <p:txBody>
          <a:bodyPr anchor="b"/>
          <a:lstStyle>
            <a:lvl1pPr marL="0" indent="0" algn="ctr">
              <a:lnSpc>
                <a:spcPts val="4000"/>
              </a:lnSpc>
              <a:spcBef>
                <a:spcPts val="1400"/>
              </a:spcBef>
              <a:buNone/>
              <a:defRPr sz="5600" b="1" spc="-200" baseline="0">
                <a:latin typeface="Arial" pitchFamily="34" charset="0"/>
                <a:cs typeface="Arial" pitchFamily="34" charset="0"/>
              </a:defRPr>
            </a:lvl1pPr>
          </a:lstStyle>
          <a:p>
            <a:pPr lvl="0"/>
            <a:r>
              <a:rPr lang="en-US"/>
              <a:t>Edit Master text styles</a:t>
            </a:r>
          </a:p>
        </p:txBody>
      </p:sp>
    </p:spTree>
    <p:extLst>
      <p:ext uri="{BB962C8B-B14F-4D97-AF65-F5344CB8AC3E}">
        <p14:creationId xmlns:p14="http://schemas.microsoft.com/office/powerpoint/2010/main" val="29961453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8338F7-BDB8-4F3B-9E2F-0D0482C407A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TextBox 3">
            <a:extLst>
              <a:ext uri="{FF2B5EF4-FFF2-40B4-BE49-F238E27FC236}">
                <a16:creationId xmlns:a16="http://schemas.microsoft.com/office/drawing/2014/main" id="{2B299AFB-2750-4289-AF44-E759B03C22A5}"/>
              </a:ext>
            </a:extLst>
          </p:cNvPr>
          <p:cNvSpPr txBox="1"/>
          <p:nvPr userDrawn="1"/>
        </p:nvSpPr>
        <p:spPr>
          <a:xfrm>
            <a:off x="0" y="1613119"/>
            <a:ext cx="12192000" cy="3631763"/>
          </a:xfrm>
          <a:prstGeom prst="rect">
            <a:avLst/>
          </a:prstGeom>
          <a:noFill/>
        </p:spPr>
        <p:txBody>
          <a:bodyPr wrap="square" rtlCol="0">
            <a:spAutoFit/>
          </a:bodyPr>
          <a:lstStyle/>
          <a:p>
            <a:pPr algn="ctr"/>
            <a:r>
              <a:rPr lang="de-DE" sz="11500" dirty="0">
                <a:solidFill>
                  <a:schemeClr val="bg1"/>
                </a:solidFill>
              </a:rPr>
              <a:t>Closing</a:t>
            </a:r>
            <a:br>
              <a:rPr lang="de-DE" sz="11500" dirty="0">
                <a:solidFill>
                  <a:schemeClr val="bg1"/>
                </a:solidFill>
              </a:rPr>
            </a:br>
            <a:r>
              <a:rPr lang="de-DE" sz="11500" dirty="0">
                <a:solidFill>
                  <a:schemeClr val="bg1"/>
                </a:solidFill>
              </a:rPr>
              <a:t>slides</a:t>
            </a:r>
            <a:endParaRPr lang="de-AT" sz="11500" dirty="0">
              <a:solidFill>
                <a:schemeClr val="bg1"/>
              </a:solidFill>
            </a:endParaRPr>
          </a:p>
        </p:txBody>
      </p:sp>
    </p:spTree>
    <p:extLst>
      <p:ext uri="{BB962C8B-B14F-4D97-AF65-F5344CB8AC3E}">
        <p14:creationId xmlns:p14="http://schemas.microsoft.com/office/powerpoint/2010/main" val="295907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st page v1">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9A7C32D-0B65-4309-B5E1-82CABAD5EE5A}"/>
              </a:ext>
            </a:extLst>
          </p:cNvPr>
          <p:cNvSpPr>
            <a:spLocks noGrp="1"/>
          </p:cNvSpPr>
          <p:nvPr>
            <p:ph type="body" sz="quarter" idx="10" hasCustomPrompt="1"/>
          </p:nvPr>
        </p:nvSpPr>
        <p:spPr>
          <a:xfrm>
            <a:off x="2207568" y="3040133"/>
            <a:ext cx="7776864" cy="936650"/>
          </a:xfrm>
          <a:prstGeom prst="rect">
            <a:avLst/>
          </a:prstGeom>
        </p:spPr>
        <p:txBody>
          <a:bodyPr/>
          <a:lstStyle>
            <a:lvl1pPr marL="0" indent="0" algn="ctr">
              <a:lnSpc>
                <a:spcPct val="100000"/>
              </a:lnSpc>
              <a:spcBef>
                <a:spcPts val="0"/>
              </a:spcBef>
              <a:buFontTx/>
              <a:buNone/>
              <a:defRPr lang="en-US" sz="3200" i="1" kern="1200" cap="all" dirty="0" smtClean="0">
                <a:solidFill>
                  <a:schemeClr val="tx1"/>
                </a:solidFill>
                <a:latin typeface="Times" panose="02020603050405020304" pitchFamily="18" charset="0"/>
                <a:ea typeface="+mn-ea"/>
                <a:cs typeface="Times" panose="02020603050405020304" pitchFamily="18" charset="0"/>
              </a:defRPr>
            </a:lvl1pPr>
            <a:lvl2pPr marL="457200" indent="0" algn="ctr">
              <a:buFontTx/>
              <a:buNone/>
              <a:defRPr lang="en-US" sz="3200" i="1" kern="1200" cap="all" dirty="0" smtClean="0">
                <a:solidFill>
                  <a:schemeClr val="tx1"/>
                </a:solidFill>
                <a:latin typeface="Times" panose="02020603050405020304" pitchFamily="18" charset="0"/>
                <a:ea typeface="+mn-ea"/>
                <a:cs typeface="Times" panose="02020603050405020304" pitchFamily="18" charset="0"/>
              </a:defRPr>
            </a:lvl2pPr>
            <a:lvl3pPr marL="914400" indent="0" algn="ctr">
              <a:buFontTx/>
              <a:buNone/>
              <a:defRPr lang="en-US" sz="3200" i="1" kern="1200" cap="all" dirty="0" smtClean="0">
                <a:solidFill>
                  <a:schemeClr val="tx1"/>
                </a:solidFill>
                <a:latin typeface="Times" panose="02020603050405020304" pitchFamily="18" charset="0"/>
                <a:ea typeface="+mn-ea"/>
                <a:cs typeface="Times" panose="02020603050405020304" pitchFamily="18" charset="0"/>
              </a:defRPr>
            </a:lvl3pPr>
            <a:lvl4pPr marL="1371600" indent="0" algn="ctr">
              <a:buFontTx/>
              <a:buNone/>
              <a:defRPr lang="en-US" sz="3200" i="1" kern="1200" cap="all" dirty="0" smtClean="0">
                <a:solidFill>
                  <a:schemeClr val="tx1"/>
                </a:solidFill>
                <a:latin typeface="Times" panose="02020603050405020304" pitchFamily="18" charset="0"/>
                <a:ea typeface="+mn-ea"/>
                <a:cs typeface="Times" panose="02020603050405020304" pitchFamily="18" charset="0"/>
              </a:defRPr>
            </a:lvl4pPr>
            <a:lvl5pPr marL="1828800" indent="0" algn="ctr">
              <a:buFontTx/>
              <a:buNone/>
              <a:defRPr lang="de-AT" sz="3200" i="1" kern="1200" cap="all" dirty="0">
                <a:solidFill>
                  <a:schemeClr val="tx1"/>
                </a:solidFill>
                <a:latin typeface="Times" panose="02020603050405020304" pitchFamily="18" charset="0"/>
                <a:ea typeface="+mn-ea"/>
                <a:cs typeface="Times" panose="02020603050405020304" pitchFamily="18" charset="0"/>
              </a:defRPr>
            </a:lvl5pPr>
          </a:lstStyle>
          <a:p>
            <a:pPr lvl="0"/>
            <a:r>
              <a:rPr lang="en-US" dirty="0"/>
              <a:t>Edit Master</a:t>
            </a:r>
            <a:br>
              <a:rPr lang="en-US" dirty="0"/>
            </a:br>
            <a:r>
              <a:rPr lang="en-US" dirty="0"/>
              <a:t>text styles</a:t>
            </a:r>
          </a:p>
        </p:txBody>
      </p:sp>
      <p:pic>
        <p:nvPicPr>
          <p:cNvPr id="2" name="Picture 1">
            <a:extLst>
              <a:ext uri="{FF2B5EF4-FFF2-40B4-BE49-F238E27FC236}">
                <a16:creationId xmlns:a16="http://schemas.microsoft.com/office/drawing/2014/main" id="{BC7E783A-AA04-4754-A233-A0C0D4958D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38000" y="1494505"/>
            <a:ext cx="1116000" cy="822166"/>
          </a:xfrm>
          <a:prstGeom prst="rect">
            <a:avLst/>
          </a:prstGeom>
        </p:spPr>
      </p:pic>
      <p:sp>
        <p:nvSpPr>
          <p:cNvPr id="5" name="Text Placeholder 6">
            <a:extLst>
              <a:ext uri="{FF2B5EF4-FFF2-40B4-BE49-F238E27FC236}">
                <a16:creationId xmlns:a16="http://schemas.microsoft.com/office/drawing/2014/main" id="{63AE6984-CE1F-43D1-8A09-AFF7B04EA72A}"/>
              </a:ext>
            </a:extLst>
          </p:cNvPr>
          <p:cNvSpPr txBox="1">
            <a:spLocks/>
          </p:cNvSpPr>
          <p:nvPr userDrawn="1"/>
        </p:nvSpPr>
        <p:spPr>
          <a:xfrm>
            <a:off x="4482673" y="6021288"/>
            <a:ext cx="7709327" cy="67207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333" b="1" dirty="0">
                <a:latin typeface="Arial" panose="020B0604020202020204" pitchFamily="34" charset="0"/>
                <a:cs typeface="Arial" panose="020B0604020202020204" pitchFamily="34" charset="0"/>
              </a:rPr>
              <a:t>NTS Retail KG </a:t>
            </a:r>
            <a:r>
              <a:rPr lang="en-US" sz="1333" dirty="0">
                <a:latin typeface="Arial" panose="020B0604020202020204" pitchFamily="34" charset="0"/>
                <a:cs typeface="Arial" panose="020B0604020202020204" pitchFamily="34" charset="0"/>
              </a:rPr>
              <a:t>/ Ebner-Platz 1 / 4060 </a:t>
            </a:r>
            <a:r>
              <a:rPr lang="en-US" sz="1333" dirty="0" err="1">
                <a:latin typeface="Arial" panose="020B0604020202020204" pitchFamily="34" charset="0"/>
                <a:cs typeface="Arial" panose="020B0604020202020204" pitchFamily="34" charset="0"/>
              </a:rPr>
              <a:t>Leonding</a:t>
            </a:r>
            <a:r>
              <a:rPr lang="en-US" sz="1333" dirty="0">
                <a:latin typeface="Arial" panose="020B0604020202020204" pitchFamily="34" charset="0"/>
                <a:cs typeface="Arial" panose="020B0604020202020204" pitchFamily="34" charset="0"/>
              </a:rPr>
              <a:t> / Austria / </a:t>
            </a:r>
            <a:r>
              <a:rPr lang="en-US" sz="1333" b="1" dirty="0">
                <a:latin typeface="Arial" panose="020B0604020202020204" pitchFamily="34" charset="0"/>
                <a:cs typeface="Arial" panose="020B0604020202020204" pitchFamily="34" charset="0"/>
              </a:rPr>
              <a:t>www.ntsretail.com</a:t>
            </a:r>
          </a:p>
          <a:p>
            <a:pPr marL="0" indent="0">
              <a:buNone/>
            </a:pPr>
            <a:r>
              <a:rPr lang="en-US" sz="1333" dirty="0">
                <a:latin typeface="Arial" panose="020B0604020202020204" pitchFamily="34" charset="0"/>
                <a:cs typeface="Arial" panose="020B0604020202020204" pitchFamily="34" charset="0"/>
              </a:rPr>
              <a:t>info@ntsretail.com / tel +43 (0) 50 687 / fax +43 (0) 50 687 - 7070</a:t>
            </a:r>
          </a:p>
          <a:p>
            <a:endParaRPr lang="en-US" sz="4267" dirty="0"/>
          </a:p>
        </p:txBody>
      </p:sp>
      <p:sp>
        <p:nvSpPr>
          <p:cNvPr id="6" name="Rectangle 5">
            <a:extLst>
              <a:ext uri="{FF2B5EF4-FFF2-40B4-BE49-F238E27FC236}">
                <a16:creationId xmlns:a16="http://schemas.microsoft.com/office/drawing/2014/main" id="{C4E44F6B-0058-4220-AE3F-E00FB23156AE}"/>
              </a:ext>
            </a:extLst>
          </p:cNvPr>
          <p:cNvSpPr/>
          <p:nvPr userDrawn="1"/>
        </p:nvSpPr>
        <p:spPr bwMode="auto">
          <a:xfrm>
            <a:off x="4559829" y="5733256"/>
            <a:ext cx="7680000"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599002" eaLnBrk="0" fontAlgn="base" hangingPunct="0">
              <a:lnSpc>
                <a:spcPct val="93000"/>
              </a:lnSpc>
              <a:spcBef>
                <a:spcPct val="0"/>
              </a:spcBef>
              <a:spcAft>
                <a:spcPct val="0"/>
              </a:spcAft>
              <a:buClr>
                <a:srgbClr val="000000"/>
              </a:buClr>
              <a:buSzPct val="100000"/>
            </a:pPr>
            <a:endParaRPr lang="en-US" sz="3200" dirty="0">
              <a:solidFill>
                <a:schemeClr val="bg1"/>
              </a:solidFill>
              <a:latin typeface="Arial" pitchFamily="34" charset="0"/>
            </a:endParaRPr>
          </a:p>
        </p:txBody>
      </p:sp>
      <p:sp>
        <p:nvSpPr>
          <p:cNvPr id="4" name="Text Placeholder 3">
            <a:extLst>
              <a:ext uri="{FF2B5EF4-FFF2-40B4-BE49-F238E27FC236}">
                <a16:creationId xmlns:a16="http://schemas.microsoft.com/office/drawing/2014/main" id="{AD584C5A-CAA7-4446-AE9C-B19BAAF8F982}"/>
              </a:ext>
            </a:extLst>
          </p:cNvPr>
          <p:cNvSpPr>
            <a:spLocks noGrp="1"/>
          </p:cNvSpPr>
          <p:nvPr>
            <p:ph type="body" sz="quarter" idx="11" hasCustomPrompt="1"/>
          </p:nvPr>
        </p:nvSpPr>
        <p:spPr>
          <a:xfrm>
            <a:off x="766763" y="404813"/>
            <a:ext cx="3241675" cy="59081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lang="en-US" sz="1400" i="1" kern="1200" cap="none"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noProof="0" dirty="0"/>
              <a:t>Contact us for more details</a:t>
            </a:r>
            <a:br>
              <a:rPr lang="en-US" noProof="0" dirty="0"/>
            </a:br>
            <a:r>
              <a:rPr lang="en-US" noProof="0" dirty="0"/>
              <a:t>about our products and services.</a:t>
            </a:r>
          </a:p>
        </p:txBody>
      </p:sp>
      <p:sp>
        <p:nvSpPr>
          <p:cNvPr id="8" name="Text Placeholder 3">
            <a:extLst>
              <a:ext uri="{FF2B5EF4-FFF2-40B4-BE49-F238E27FC236}">
                <a16:creationId xmlns:a16="http://schemas.microsoft.com/office/drawing/2014/main" id="{17B90BBC-4ED7-4466-A1E8-D846FF57BB89}"/>
              </a:ext>
            </a:extLst>
          </p:cNvPr>
          <p:cNvSpPr>
            <a:spLocks noGrp="1"/>
          </p:cNvSpPr>
          <p:nvPr>
            <p:ph type="body" sz="quarter" idx="12" hasCustomPrompt="1"/>
          </p:nvPr>
        </p:nvSpPr>
        <p:spPr>
          <a:xfrm>
            <a:off x="766763" y="1196752"/>
            <a:ext cx="3241675" cy="59081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lang="en-US" sz="1400" i="1" kern="1200" cap="none"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noProof="0" dirty="0"/>
              <a:t>Give us a call or drop us a short e-mail to get free consulting and a live demo.</a:t>
            </a:r>
            <a:endParaRPr lang="de-AT" dirty="0"/>
          </a:p>
        </p:txBody>
      </p:sp>
    </p:spTree>
    <p:extLst>
      <p:ext uri="{BB962C8B-B14F-4D97-AF65-F5344CB8AC3E}">
        <p14:creationId xmlns:p14="http://schemas.microsoft.com/office/powerpoint/2010/main" val="3843618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st page v2">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7C20A7DE-4EFD-43B8-A7DD-DD8E438EE851}"/>
              </a:ext>
            </a:extLst>
          </p:cNvPr>
          <p:cNvSpPr>
            <a:spLocks noGrp="1"/>
          </p:cNvSpPr>
          <p:nvPr>
            <p:ph type="body" sz="quarter" idx="10" hasCustomPrompt="1"/>
          </p:nvPr>
        </p:nvSpPr>
        <p:spPr>
          <a:xfrm>
            <a:off x="4445076" y="3068960"/>
            <a:ext cx="5424603" cy="2088232"/>
          </a:xfrm>
          <a:prstGeom prst="rect">
            <a:avLst/>
          </a:prstGeom>
        </p:spPr>
        <p:txBody>
          <a:bodyPr/>
          <a:lstStyle>
            <a:lvl1pPr marL="0" indent="0" algn="l">
              <a:lnSpc>
                <a:spcPct val="100000"/>
              </a:lnSpc>
              <a:spcBef>
                <a:spcPts val="0"/>
              </a:spcBef>
              <a:buFontTx/>
              <a:buNone/>
              <a:defRPr lang="en-US" sz="3200" i="1" kern="1200" cap="all" dirty="0" smtClean="0">
                <a:solidFill>
                  <a:schemeClr val="tx1"/>
                </a:solidFill>
                <a:latin typeface="Times" panose="02020603050405020304" pitchFamily="18" charset="0"/>
                <a:ea typeface="+mn-ea"/>
                <a:cs typeface="Times" panose="02020603050405020304" pitchFamily="18" charset="0"/>
              </a:defRPr>
            </a:lvl1pPr>
            <a:lvl2pPr marL="457200" indent="0" algn="ctr">
              <a:buFontTx/>
              <a:buNone/>
              <a:defRPr lang="en-US" sz="3200" i="1" kern="1200" cap="all" dirty="0" smtClean="0">
                <a:solidFill>
                  <a:schemeClr val="tx1"/>
                </a:solidFill>
                <a:latin typeface="Times" panose="02020603050405020304" pitchFamily="18" charset="0"/>
                <a:ea typeface="+mn-ea"/>
                <a:cs typeface="Times" panose="02020603050405020304" pitchFamily="18" charset="0"/>
              </a:defRPr>
            </a:lvl2pPr>
            <a:lvl3pPr marL="914400" indent="0" algn="ctr">
              <a:buFontTx/>
              <a:buNone/>
              <a:defRPr lang="en-US" sz="3200" i="1" kern="1200" cap="all" dirty="0" smtClean="0">
                <a:solidFill>
                  <a:schemeClr val="tx1"/>
                </a:solidFill>
                <a:latin typeface="Times" panose="02020603050405020304" pitchFamily="18" charset="0"/>
                <a:ea typeface="+mn-ea"/>
                <a:cs typeface="Times" panose="02020603050405020304" pitchFamily="18" charset="0"/>
              </a:defRPr>
            </a:lvl3pPr>
            <a:lvl4pPr marL="1371600" indent="0" algn="ctr">
              <a:buFontTx/>
              <a:buNone/>
              <a:defRPr lang="en-US" sz="3200" i="1" kern="1200" cap="all" dirty="0" smtClean="0">
                <a:solidFill>
                  <a:schemeClr val="tx1"/>
                </a:solidFill>
                <a:latin typeface="Times" panose="02020603050405020304" pitchFamily="18" charset="0"/>
                <a:ea typeface="+mn-ea"/>
                <a:cs typeface="Times" panose="02020603050405020304" pitchFamily="18" charset="0"/>
              </a:defRPr>
            </a:lvl4pPr>
            <a:lvl5pPr marL="1828800" indent="0" algn="ctr">
              <a:buFontTx/>
              <a:buNone/>
              <a:defRPr lang="de-AT" sz="3200" i="1" kern="1200" cap="all" dirty="0">
                <a:solidFill>
                  <a:schemeClr val="tx1"/>
                </a:solidFill>
                <a:latin typeface="Times" panose="02020603050405020304" pitchFamily="18" charset="0"/>
                <a:ea typeface="+mn-ea"/>
                <a:cs typeface="Times" panose="02020603050405020304" pitchFamily="18" charset="0"/>
              </a:defRPr>
            </a:lvl5pPr>
          </a:lstStyle>
          <a:p>
            <a:pPr lvl="0"/>
            <a:r>
              <a:rPr lang="en-US" dirty="0"/>
              <a:t>Edit Master</a:t>
            </a:r>
            <a:br>
              <a:rPr lang="en-US" dirty="0"/>
            </a:br>
            <a:r>
              <a:rPr lang="en-US" dirty="0"/>
              <a:t>text styles</a:t>
            </a:r>
          </a:p>
        </p:txBody>
      </p:sp>
      <p:sp>
        <p:nvSpPr>
          <p:cNvPr id="12" name="Picture Placeholder 10">
            <a:extLst>
              <a:ext uri="{FF2B5EF4-FFF2-40B4-BE49-F238E27FC236}">
                <a16:creationId xmlns:a16="http://schemas.microsoft.com/office/drawing/2014/main" id="{F724BC0C-FCAE-42D3-97CF-29116C15AFA0}"/>
              </a:ext>
            </a:extLst>
          </p:cNvPr>
          <p:cNvSpPr>
            <a:spLocks noGrp="1"/>
          </p:cNvSpPr>
          <p:nvPr>
            <p:ph type="pic" sz="quarter" idx="11"/>
          </p:nvPr>
        </p:nvSpPr>
        <p:spPr>
          <a:xfrm>
            <a:off x="0" y="-2"/>
            <a:ext cx="3685577" cy="6858001"/>
          </a:xfrm>
          <a:prstGeom prst="rect">
            <a:avLst/>
          </a:prstGeom>
          <a:pattFill prst="lgCheck">
            <a:fgClr>
              <a:schemeClr val="bg1"/>
            </a:fgClr>
            <a:bgClr>
              <a:schemeClr val="bg1">
                <a:lumMod val="85000"/>
              </a:schemeClr>
            </a:bgClr>
          </a:pattFill>
        </p:spPr>
        <p:txBody>
          <a:bodyPr/>
          <a:lstStyle>
            <a:lvl1pPr marL="0" indent="0">
              <a:buNone/>
              <a:defRPr lang="de-AT" sz="1400" dirty="0">
                <a:latin typeface="Arial" panose="020B0604020202020204" pitchFamily="34" charset="0"/>
                <a:cs typeface="Arial" panose="020B0604020202020204" pitchFamily="34" charset="0"/>
              </a:defRPr>
            </a:lvl1pPr>
          </a:lstStyle>
          <a:p>
            <a:pPr marL="457189" lvl="0" indent="-457189"/>
            <a:r>
              <a:rPr lang="en-US"/>
              <a:t>Click icon to add picture</a:t>
            </a:r>
            <a:endParaRPr lang="de-AT" dirty="0"/>
          </a:p>
        </p:txBody>
      </p:sp>
      <p:pic>
        <p:nvPicPr>
          <p:cNvPr id="2" name="Picture 1">
            <a:extLst>
              <a:ext uri="{FF2B5EF4-FFF2-40B4-BE49-F238E27FC236}">
                <a16:creationId xmlns:a16="http://schemas.microsoft.com/office/drawing/2014/main" id="{BC7E783A-AA04-4754-A233-A0C0D4958D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4620" y="1302484"/>
            <a:ext cx="1116000" cy="822166"/>
          </a:xfrm>
          <a:prstGeom prst="rect">
            <a:avLst/>
          </a:prstGeom>
        </p:spPr>
      </p:pic>
      <p:sp>
        <p:nvSpPr>
          <p:cNvPr id="14" name="Text Placeholder 6">
            <a:extLst>
              <a:ext uri="{FF2B5EF4-FFF2-40B4-BE49-F238E27FC236}">
                <a16:creationId xmlns:a16="http://schemas.microsoft.com/office/drawing/2014/main" id="{9ADF099B-F98F-459D-8EC6-4358D93EEB9D}"/>
              </a:ext>
            </a:extLst>
          </p:cNvPr>
          <p:cNvSpPr txBox="1">
            <a:spLocks/>
          </p:cNvSpPr>
          <p:nvPr userDrawn="1"/>
        </p:nvSpPr>
        <p:spPr>
          <a:xfrm>
            <a:off x="4482673" y="6021288"/>
            <a:ext cx="7709327" cy="67207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333" b="1" dirty="0">
                <a:latin typeface="Arial" panose="020B0604020202020204" pitchFamily="34" charset="0"/>
                <a:cs typeface="Arial" panose="020B0604020202020204" pitchFamily="34" charset="0"/>
              </a:rPr>
              <a:t>NTS Retail KG </a:t>
            </a:r>
            <a:r>
              <a:rPr lang="en-US" sz="1333" dirty="0">
                <a:latin typeface="Arial" panose="020B0604020202020204" pitchFamily="34" charset="0"/>
                <a:cs typeface="Arial" panose="020B0604020202020204" pitchFamily="34" charset="0"/>
              </a:rPr>
              <a:t>/ Ebner-Platz 1 / 4060 </a:t>
            </a:r>
            <a:r>
              <a:rPr lang="en-US" sz="1333" dirty="0" err="1">
                <a:latin typeface="Arial" panose="020B0604020202020204" pitchFamily="34" charset="0"/>
                <a:cs typeface="Arial" panose="020B0604020202020204" pitchFamily="34" charset="0"/>
              </a:rPr>
              <a:t>Leonding</a:t>
            </a:r>
            <a:r>
              <a:rPr lang="en-US" sz="1333" dirty="0">
                <a:latin typeface="Arial" panose="020B0604020202020204" pitchFamily="34" charset="0"/>
                <a:cs typeface="Arial" panose="020B0604020202020204" pitchFamily="34" charset="0"/>
              </a:rPr>
              <a:t> / Austria / </a:t>
            </a:r>
            <a:r>
              <a:rPr lang="en-US" sz="1333" b="1" dirty="0">
                <a:latin typeface="Arial" panose="020B0604020202020204" pitchFamily="34" charset="0"/>
                <a:cs typeface="Arial" panose="020B0604020202020204" pitchFamily="34" charset="0"/>
              </a:rPr>
              <a:t>www.ntsretail.com</a:t>
            </a:r>
          </a:p>
          <a:p>
            <a:pPr marL="0" indent="0">
              <a:buNone/>
            </a:pPr>
            <a:r>
              <a:rPr lang="en-US" sz="1333" dirty="0">
                <a:latin typeface="Arial" panose="020B0604020202020204" pitchFamily="34" charset="0"/>
                <a:cs typeface="Arial" panose="020B0604020202020204" pitchFamily="34" charset="0"/>
              </a:rPr>
              <a:t>info@ntsretail.com / </a:t>
            </a:r>
            <a:r>
              <a:rPr lang="en-US" sz="1333" dirty="0" err="1">
                <a:latin typeface="Arial" panose="020B0604020202020204" pitchFamily="34" charset="0"/>
                <a:cs typeface="Arial" panose="020B0604020202020204" pitchFamily="34" charset="0"/>
              </a:rPr>
              <a:t>tel</a:t>
            </a:r>
            <a:r>
              <a:rPr lang="en-US" sz="1333" dirty="0">
                <a:latin typeface="Arial" panose="020B0604020202020204" pitchFamily="34" charset="0"/>
                <a:cs typeface="Arial" panose="020B0604020202020204" pitchFamily="34" charset="0"/>
              </a:rPr>
              <a:t> +43 (0) 50 687 / fax +43 (0) 50 687 - 7070</a:t>
            </a:r>
          </a:p>
          <a:p>
            <a:endParaRPr lang="en-US" sz="4267" dirty="0"/>
          </a:p>
        </p:txBody>
      </p:sp>
      <p:sp>
        <p:nvSpPr>
          <p:cNvPr id="15" name="Rectangle 14">
            <a:extLst>
              <a:ext uri="{FF2B5EF4-FFF2-40B4-BE49-F238E27FC236}">
                <a16:creationId xmlns:a16="http://schemas.microsoft.com/office/drawing/2014/main" id="{261D1AF7-FAC6-4991-AFFB-D473A0A0A623}"/>
              </a:ext>
            </a:extLst>
          </p:cNvPr>
          <p:cNvSpPr/>
          <p:nvPr userDrawn="1"/>
        </p:nvSpPr>
        <p:spPr bwMode="auto">
          <a:xfrm>
            <a:off x="4559829" y="5733256"/>
            <a:ext cx="7680000"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599002" eaLnBrk="0" fontAlgn="base" hangingPunct="0">
              <a:lnSpc>
                <a:spcPct val="93000"/>
              </a:lnSpc>
              <a:spcBef>
                <a:spcPct val="0"/>
              </a:spcBef>
              <a:spcAft>
                <a:spcPct val="0"/>
              </a:spcAft>
              <a:buClr>
                <a:srgbClr val="000000"/>
              </a:buClr>
              <a:buSzPct val="100000"/>
            </a:pPr>
            <a:endParaRPr lang="en-US" sz="3200" dirty="0">
              <a:solidFill>
                <a:schemeClr val="bg1"/>
              </a:solidFill>
              <a:latin typeface="Arial" pitchFamily="34" charset="0"/>
            </a:endParaRPr>
          </a:p>
        </p:txBody>
      </p:sp>
      <p:sp>
        <p:nvSpPr>
          <p:cNvPr id="8" name="Text Placeholder 3">
            <a:extLst>
              <a:ext uri="{FF2B5EF4-FFF2-40B4-BE49-F238E27FC236}">
                <a16:creationId xmlns:a16="http://schemas.microsoft.com/office/drawing/2014/main" id="{3BE67070-B13C-497E-B957-E09D38844F9A}"/>
              </a:ext>
            </a:extLst>
          </p:cNvPr>
          <p:cNvSpPr>
            <a:spLocks noGrp="1"/>
          </p:cNvSpPr>
          <p:nvPr>
            <p:ph type="body" sz="quarter" idx="12" hasCustomPrompt="1"/>
          </p:nvPr>
        </p:nvSpPr>
        <p:spPr>
          <a:xfrm>
            <a:off x="8328248" y="557247"/>
            <a:ext cx="3241675" cy="59081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lang="en-US" sz="1400" i="1" kern="1200" cap="none"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noProof="0" dirty="0"/>
              <a:t>Contact us for more details</a:t>
            </a:r>
            <a:br>
              <a:rPr lang="en-US" noProof="0" dirty="0"/>
            </a:br>
            <a:r>
              <a:rPr lang="en-US" noProof="0" dirty="0"/>
              <a:t>about our products and services.</a:t>
            </a:r>
          </a:p>
        </p:txBody>
      </p:sp>
      <p:sp>
        <p:nvSpPr>
          <p:cNvPr id="9" name="Text Placeholder 3">
            <a:extLst>
              <a:ext uri="{FF2B5EF4-FFF2-40B4-BE49-F238E27FC236}">
                <a16:creationId xmlns:a16="http://schemas.microsoft.com/office/drawing/2014/main" id="{87C387CC-CDFB-4AF3-9AFA-3CDA2F563C80}"/>
              </a:ext>
            </a:extLst>
          </p:cNvPr>
          <p:cNvSpPr>
            <a:spLocks noGrp="1"/>
          </p:cNvSpPr>
          <p:nvPr>
            <p:ph type="body" sz="quarter" idx="13" hasCustomPrompt="1"/>
          </p:nvPr>
        </p:nvSpPr>
        <p:spPr>
          <a:xfrm>
            <a:off x="8328248" y="1349186"/>
            <a:ext cx="3241675" cy="59081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lang="en-US" sz="1400" i="1" kern="1200" cap="none"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noProof="0" dirty="0"/>
              <a:t>Give us a call or drop us a short e-mail to get free consulting and a live demo.</a:t>
            </a:r>
            <a:endParaRPr lang="de-AT" dirty="0"/>
          </a:p>
        </p:txBody>
      </p:sp>
    </p:spTree>
    <p:extLst>
      <p:ext uri="{BB962C8B-B14F-4D97-AF65-F5344CB8AC3E}">
        <p14:creationId xmlns:p14="http://schemas.microsoft.com/office/powerpoint/2010/main" val="1334992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pic>
        <p:nvPicPr>
          <p:cNvPr id="3" name="Picture 3" descr="\\At-srvfile01.nts-gmbh.com\sales$\Bilder-Logos-Grafiken-Drucksorten_Videos\Logos\logos_NTSwincash_w.drei\NTS SUBLOGO_Mindesthöhe 20mm\mit Strich\WEB\NTS-SUBLOGO_mit-strich.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34" y="99848"/>
            <a:ext cx="5633409" cy="563340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7"/>
          <p:cNvSpPr>
            <a:spLocks noGrp="1"/>
          </p:cNvSpPr>
          <p:nvPr>
            <p:ph type="body" sz="quarter" idx="11"/>
          </p:nvPr>
        </p:nvSpPr>
        <p:spPr>
          <a:xfrm>
            <a:off x="220784" y="5733257"/>
            <a:ext cx="3426944" cy="1124744"/>
          </a:xfrm>
          <a:prstGeom prst="rect">
            <a:avLst/>
          </a:prstGeom>
        </p:spPr>
        <p:txBody>
          <a:bodyPr/>
          <a:lstStyle>
            <a:lvl1pPr marL="0" indent="0">
              <a:lnSpc>
                <a:spcPts val="2133"/>
              </a:lnSpc>
              <a:spcBef>
                <a:spcPts val="0"/>
              </a:spcBef>
              <a:buNone/>
              <a:defRPr kumimoji="0" lang="en-US" sz="1867" b="0" i="1" u="none" strike="noStrike" kern="0" cap="all" spc="67" normalizeH="0" baseline="0" dirty="0" smtClean="0">
                <a:ln>
                  <a:noFill/>
                </a:ln>
                <a:solidFill>
                  <a:schemeClr val="tx1"/>
                </a:solidFill>
                <a:effectLst/>
                <a:uLnTx/>
                <a:uFillTx/>
                <a:latin typeface="Times" pitchFamily="18" charset="0"/>
                <a:ea typeface="+mj-ea"/>
                <a:cs typeface="Times New Roman" pitchFamily="18" charset="0"/>
              </a:defRPr>
            </a:lvl1pPr>
            <a:lvl2pPr marL="609585" indent="0">
              <a:buNone/>
              <a:defRPr kumimoji="0" lang="en-US" sz="2133" b="0" i="1" u="none" strike="noStrike" kern="0" cap="all" spc="67" normalizeH="0" baseline="0" dirty="0" smtClean="0">
                <a:ln>
                  <a:noFill/>
                </a:ln>
                <a:solidFill>
                  <a:schemeClr val="tx1"/>
                </a:solidFill>
                <a:effectLst/>
                <a:uLnTx/>
                <a:uFillTx/>
                <a:latin typeface="Times" pitchFamily="18" charset="0"/>
                <a:ea typeface="+mj-ea"/>
                <a:cs typeface="Times New Roman" pitchFamily="18" charset="0"/>
              </a:defRPr>
            </a:lvl2pPr>
            <a:lvl3pPr>
              <a:defRPr kumimoji="0" lang="en-US" sz="2133" b="0" i="1" u="none" strike="noStrike" kern="0" cap="all" spc="67" normalizeH="0" baseline="0" dirty="0" smtClean="0">
                <a:ln>
                  <a:noFill/>
                </a:ln>
                <a:solidFill>
                  <a:schemeClr val="tx1"/>
                </a:solidFill>
                <a:effectLst/>
                <a:uLnTx/>
                <a:uFillTx/>
                <a:latin typeface="Times" pitchFamily="18" charset="0"/>
                <a:ea typeface="+mj-ea"/>
                <a:cs typeface="Times New Roman" pitchFamily="18" charset="0"/>
              </a:defRPr>
            </a:lvl3pPr>
            <a:lvl4pPr>
              <a:defRPr kumimoji="0" lang="en-US" sz="2133" b="0" i="1" u="none" strike="noStrike" kern="0" cap="all" spc="67" normalizeH="0" baseline="0" dirty="0" smtClean="0">
                <a:ln>
                  <a:noFill/>
                </a:ln>
                <a:solidFill>
                  <a:schemeClr val="tx1"/>
                </a:solidFill>
                <a:effectLst/>
                <a:uLnTx/>
                <a:uFillTx/>
                <a:latin typeface="Times" pitchFamily="18" charset="0"/>
                <a:ea typeface="+mj-ea"/>
                <a:cs typeface="Times New Roman" pitchFamily="18" charset="0"/>
              </a:defRPr>
            </a:lvl4pPr>
            <a:lvl5pPr>
              <a:defRPr kumimoji="0" lang="en-US" sz="2133" b="0" i="1" u="none" strike="noStrike" kern="0" cap="all" spc="67" normalizeH="0" baseline="0" dirty="0">
                <a:ln>
                  <a:noFill/>
                </a:ln>
                <a:solidFill>
                  <a:schemeClr val="tx1"/>
                </a:solidFill>
                <a:effectLst/>
                <a:uLnTx/>
                <a:uFillTx/>
                <a:latin typeface="Times" pitchFamily="18" charset="0"/>
                <a:ea typeface="+mj-ea"/>
                <a:cs typeface="Times New Roman" pitchFamily="18" charset="0"/>
              </a:defRPr>
            </a:lvl5pPr>
          </a:lstStyle>
          <a:p>
            <a:pPr lvl="0"/>
            <a:r>
              <a:rPr lang="en-US"/>
              <a:t>Edit Master text styles</a:t>
            </a:r>
          </a:p>
        </p:txBody>
      </p:sp>
      <p:sp>
        <p:nvSpPr>
          <p:cNvPr id="6" name="TextBox 5"/>
          <p:cNvSpPr txBox="1"/>
          <p:nvPr userDrawn="1"/>
        </p:nvSpPr>
        <p:spPr>
          <a:xfrm>
            <a:off x="7680176" y="381003"/>
            <a:ext cx="4177803" cy="318100"/>
          </a:xfrm>
          <a:prstGeom prst="rect">
            <a:avLst/>
          </a:prstGeom>
          <a:noFill/>
        </p:spPr>
        <p:txBody>
          <a:bodyPr wrap="square" rtlCol="0">
            <a:spAutoFit/>
          </a:bodyPr>
          <a:lstStyle/>
          <a:p>
            <a:pPr algn="r"/>
            <a:r>
              <a:rPr lang="de-AT" sz="1467" b="1" dirty="0">
                <a:latin typeface="Arial" pitchFamily="34" charset="0"/>
                <a:cs typeface="Arial" pitchFamily="34" charset="0"/>
              </a:rPr>
              <a:t>NTS Retail KG</a:t>
            </a:r>
            <a:endParaRPr lang="en-US" sz="1467" b="1" dirty="0">
              <a:latin typeface="Arial" pitchFamily="34" charset="0"/>
              <a:cs typeface="Arial" pitchFamily="34" charset="0"/>
            </a:endParaRPr>
          </a:p>
        </p:txBody>
      </p:sp>
      <p:sp>
        <p:nvSpPr>
          <p:cNvPr id="7" name="Content Placeholder 3"/>
          <p:cNvSpPr>
            <a:spLocks noGrp="1"/>
          </p:cNvSpPr>
          <p:nvPr>
            <p:ph sz="quarter" idx="10"/>
          </p:nvPr>
        </p:nvSpPr>
        <p:spPr>
          <a:xfrm>
            <a:off x="7919697" y="673629"/>
            <a:ext cx="3937000" cy="2362200"/>
          </a:xfrm>
          <a:prstGeom prst="rect">
            <a:avLst/>
          </a:prstGeom>
        </p:spPr>
        <p:txBody>
          <a:bodyPr/>
          <a:lstStyle>
            <a:lvl1pPr marL="0" indent="0" algn="r">
              <a:lnSpc>
                <a:spcPct val="100000"/>
              </a:lnSpc>
              <a:spcBef>
                <a:spcPts val="0"/>
              </a:spcBef>
              <a:buNone/>
              <a:defRPr sz="1333">
                <a:latin typeface="Arial" pitchFamily="34" charset="0"/>
                <a:cs typeface="Arial" pitchFamily="34" charset="0"/>
              </a:defRPr>
            </a:lvl1pPr>
            <a:lvl2pPr marL="457200" indent="0">
              <a:buNone/>
              <a:defRPr sz="1333"/>
            </a:lvl2pPr>
          </a:lstStyle>
          <a:p>
            <a:pPr lvl="0"/>
            <a:r>
              <a:rPr lang="en-US"/>
              <a:t>Edit Master text styles</a:t>
            </a:r>
          </a:p>
        </p:txBody>
      </p:sp>
      <p:pic>
        <p:nvPicPr>
          <p:cNvPr id="8" name="Picture 7">
            <a:extLst>
              <a:ext uri="{FF2B5EF4-FFF2-40B4-BE49-F238E27FC236}">
                <a16:creationId xmlns:a16="http://schemas.microsoft.com/office/drawing/2014/main" id="{17DAEE58-DE21-40E3-912D-97F9907F25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00021" y="5414516"/>
            <a:ext cx="1116000" cy="822166"/>
          </a:xfrm>
          <a:prstGeom prst="rect">
            <a:avLst/>
          </a:prstGeom>
        </p:spPr>
      </p:pic>
    </p:spTree>
    <p:extLst>
      <p:ext uri="{BB962C8B-B14F-4D97-AF65-F5344CB8AC3E}">
        <p14:creationId xmlns:p14="http://schemas.microsoft.com/office/powerpoint/2010/main" val="320207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ther slid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8338F7-BDB8-4F3B-9E2F-0D0482C407A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TextBox 3">
            <a:extLst>
              <a:ext uri="{FF2B5EF4-FFF2-40B4-BE49-F238E27FC236}">
                <a16:creationId xmlns:a16="http://schemas.microsoft.com/office/drawing/2014/main" id="{2B299AFB-2750-4289-AF44-E759B03C22A5}"/>
              </a:ext>
            </a:extLst>
          </p:cNvPr>
          <p:cNvSpPr txBox="1"/>
          <p:nvPr userDrawn="1"/>
        </p:nvSpPr>
        <p:spPr>
          <a:xfrm>
            <a:off x="0" y="1613119"/>
            <a:ext cx="12192000" cy="3631763"/>
          </a:xfrm>
          <a:prstGeom prst="rect">
            <a:avLst/>
          </a:prstGeom>
          <a:noFill/>
        </p:spPr>
        <p:txBody>
          <a:bodyPr wrap="square" rtlCol="0">
            <a:spAutoFit/>
          </a:bodyPr>
          <a:lstStyle/>
          <a:p>
            <a:pPr algn="ctr"/>
            <a:r>
              <a:rPr lang="de-DE" sz="11500" dirty="0">
                <a:solidFill>
                  <a:schemeClr val="bg1"/>
                </a:solidFill>
              </a:rPr>
              <a:t>Other</a:t>
            </a:r>
            <a:br>
              <a:rPr lang="de-DE" sz="11500" dirty="0">
                <a:solidFill>
                  <a:schemeClr val="bg1"/>
                </a:solidFill>
              </a:rPr>
            </a:br>
            <a:r>
              <a:rPr lang="de-DE" sz="11500" dirty="0" err="1">
                <a:solidFill>
                  <a:schemeClr val="bg1"/>
                </a:solidFill>
              </a:rPr>
              <a:t>slides</a:t>
            </a:r>
            <a:endParaRPr lang="de-AT" sz="11500" dirty="0">
              <a:solidFill>
                <a:schemeClr val="bg1"/>
              </a:solidFill>
            </a:endParaRPr>
          </a:p>
        </p:txBody>
      </p:sp>
    </p:spTree>
    <p:extLst>
      <p:ext uri="{BB962C8B-B14F-4D97-AF65-F5344CB8AC3E}">
        <p14:creationId xmlns:p14="http://schemas.microsoft.com/office/powerpoint/2010/main" val="29067991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6C39E3-C870-409F-8436-9591C9E4760B}"/>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7267815" y="524236"/>
            <a:ext cx="2038110" cy="2038110"/>
          </a:xfrm>
          <a:prstGeom prst="rect">
            <a:avLst/>
          </a:prstGeom>
        </p:spPr>
      </p:pic>
      <p:sp>
        <p:nvSpPr>
          <p:cNvPr id="4" name="TextBox 3">
            <a:extLst>
              <a:ext uri="{FF2B5EF4-FFF2-40B4-BE49-F238E27FC236}">
                <a16:creationId xmlns:a16="http://schemas.microsoft.com/office/drawing/2014/main" id="{EED5BF8F-6B07-45A6-BDC3-4A5602A20617}"/>
              </a:ext>
            </a:extLst>
          </p:cNvPr>
          <p:cNvSpPr txBox="1"/>
          <p:nvPr userDrawn="1"/>
        </p:nvSpPr>
        <p:spPr>
          <a:xfrm>
            <a:off x="8404840" y="1350869"/>
            <a:ext cx="3186795" cy="523220"/>
          </a:xfrm>
          <a:prstGeom prst="rect">
            <a:avLst/>
          </a:prstGeom>
          <a:noFill/>
        </p:spPr>
        <p:txBody>
          <a:bodyPr wrap="square" rtlCol="0">
            <a:spAutoFit/>
          </a:bodyPr>
          <a:lstStyle/>
          <a:p>
            <a:r>
              <a:rPr lang="en-US" sz="2800">
                <a:solidFill>
                  <a:schemeClr val="bg1">
                    <a:lumMod val="50000"/>
                  </a:schemeClr>
                </a:solidFill>
                <a:latin typeface="Arial Black" panose="020B0A04020102020204" pitchFamily="34" charset="0"/>
              </a:rPr>
              <a:t>NTRODUCTION</a:t>
            </a:r>
          </a:p>
        </p:txBody>
      </p:sp>
      <p:sp>
        <p:nvSpPr>
          <p:cNvPr id="10" name="Text Placeholder 8">
            <a:extLst>
              <a:ext uri="{FF2B5EF4-FFF2-40B4-BE49-F238E27FC236}">
                <a16:creationId xmlns:a16="http://schemas.microsoft.com/office/drawing/2014/main" id="{9C95FD8B-53B3-47FC-AE67-B3F5D2A4ED68}"/>
              </a:ext>
            </a:extLst>
          </p:cNvPr>
          <p:cNvSpPr>
            <a:spLocks noGrp="1"/>
          </p:cNvSpPr>
          <p:nvPr>
            <p:ph type="body" sz="quarter" idx="10" hasCustomPrompt="1"/>
          </p:nvPr>
        </p:nvSpPr>
        <p:spPr>
          <a:xfrm>
            <a:off x="1343472" y="1061427"/>
            <a:ext cx="6009946" cy="4524375"/>
          </a:xfrm>
          <a:prstGeom prst="rect">
            <a:avLst/>
          </a:prstGeom>
        </p:spPr>
        <p:txBody>
          <a:bodyPr/>
          <a:lstStyle>
            <a:lvl1pPr marL="0" marR="0" indent="0" algn="r" defTabSz="1219170" rtl="0" eaLnBrk="1" fontAlgn="auto" latinLnBrk="0" hangingPunct="1">
              <a:lnSpc>
                <a:spcPct val="100000"/>
              </a:lnSpc>
              <a:spcBef>
                <a:spcPts val="0"/>
              </a:spcBef>
              <a:spcAft>
                <a:spcPts val="0"/>
              </a:spcAft>
              <a:buClrTx/>
              <a:buSzTx/>
              <a:buFont typeface="Arial" pitchFamily="34" charset="0"/>
              <a:buNone/>
              <a:tabLst/>
              <a:defRPr sz="1000">
                <a:latin typeface="Arial" pitchFamily="34" charset="0"/>
                <a:cs typeface="Arial" pitchFamily="34" charset="0"/>
              </a:defRPr>
            </a:lvl1pPr>
            <a:lvl2pPr marL="0" indent="0" algn="l">
              <a:buNone/>
              <a:defRPr sz="2667">
                <a:latin typeface="FranklinGothicBookITC" pitchFamily="34" charset="0"/>
              </a:defRPr>
            </a:lvl2pPr>
            <a:lvl3pPr algn="l">
              <a:buNone/>
              <a:defRPr sz="2400">
                <a:latin typeface="FranklinGothicBookITC" pitchFamily="34" charset="0"/>
              </a:defRPr>
            </a:lvl3pPr>
            <a:lvl4pPr algn="l">
              <a:buNone/>
              <a:defRPr sz="2400">
                <a:latin typeface="FranklinGothicBookITC" pitchFamily="34" charset="0"/>
              </a:defRPr>
            </a:lvl4pPr>
            <a:lvl5pPr algn="l">
              <a:buNone/>
              <a:defRPr sz="2400">
                <a:latin typeface="FranklinGothicBookITC" pitchFamily="34" charset="0"/>
              </a:defRPr>
            </a:lvl5pPr>
          </a:lstStyle>
          <a:p>
            <a:pPr lvl="0"/>
            <a:r>
              <a:rPr lang="en-US"/>
              <a:t>State the preambles / overview.</a:t>
            </a:r>
          </a:p>
        </p:txBody>
      </p:sp>
      <p:sp>
        <p:nvSpPr>
          <p:cNvPr id="11" name="TextBox 10">
            <a:extLst>
              <a:ext uri="{FF2B5EF4-FFF2-40B4-BE49-F238E27FC236}">
                <a16:creationId xmlns:a16="http://schemas.microsoft.com/office/drawing/2014/main" id="{22910BF8-2FD7-4502-963A-C841438C32B6}"/>
              </a:ext>
            </a:extLst>
          </p:cNvPr>
          <p:cNvSpPr txBox="1"/>
          <p:nvPr userDrawn="1"/>
        </p:nvSpPr>
        <p:spPr>
          <a:xfrm>
            <a:off x="1343472" y="784428"/>
            <a:ext cx="6009948" cy="276999"/>
          </a:xfrm>
          <a:prstGeom prst="rect">
            <a:avLst/>
          </a:prstGeom>
          <a:noFill/>
        </p:spPr>
        <p:txBody>
          <a:bodyPr wrap="square" rtlCol="0">
            <a:spAutoFit/>
          </a:bodyPr>
          <a:lstStyle/>
          <a:p>
            <a:pPr algn="r"/>
            <a:r>
              <a:rPr lang="en-US" sz="1200" b="1"/>
              <a:t>Preambles</a:t>
            </a:r>
          </a:p>
        </p:txBody>
      </p:sp>
      <p:sp>
        <p:nvSpPr>
          <p:cNvPr id="12" name="Text Placeholder 8">
            <a:extLst>
              <a:ext uri="{FF2B5EF4-FFF2-40B4-BE49-F238E27FC236}">
                <a16:creationId xmlns:a16="http://schemas.microsoft.com/office/drawing/2014/main" id="{F9C2DAF4-D8CA-4B06-9432-04EB87BFD9C8}"/>
              </a:ext>
            </a:extLst>
          </p:cNvPr>
          <p:cNvSpPr>
            <a:spLocks noGrp="1"/>
          </p:cNvSpPr>
          <p:nvPr>
            <p:ph type="body" sz="quarter" idx="11" hasCustomPrompt="1"/>
          </p:nvPr>
        </p:nvSpPr>
        <p:spPr>
          <a:xfrm>
            <a:off x="7439257" y="5705475"/>
            <a:ext cx="2818952" cy="826657"/>
          </a:xfrm>
          <a:prstGeom prst="rect">
            <a:avLst/>
          </a:prstGeom>
        </p:spPr>
        <p:txBody>
          <a:bodyPr anchor="b"/>
          <a:lstStyle>
            <a:lvl1pPr marL="0" marR="0" indent="0" algn="l" defTabSz="1219170" rtl="0" eaLnBrk="1" fontAlgn="auto" latinLnBrk="0" hangingPunct="1">
              <a:lnSpc>
                <a:spcPct val="150000"/>
              </a:lnSpc>
              <a:spcBef>
                <a:spcPts val="0"/>
              </a:spcBef>
              <a:spcAft>
                <a:spcPts val="0"/>
              </a:spcAft>
              <a:buClrTx/>
              <a:buSzTx/>
              <a:buFont typeface="Arial" pitchFamily="34" charset="0"/>
              <a:buNone/>
              <a:tabLst/>
              <a:defRPr sz="1000">
                <a:latin typeface="Arial" pitchFamily="34" charset="0"/>
                <a:cs typeface="Arial" pitchFamily="34" charset="0"/>
              </a:defRPr>
            </a:lvl1pPr>
            <a:lvl2pPr marL="0" indent="0" algn="l">
              <a:buNone/>
              <a:defRPr sz="2667">
                <a:latin typeface="FranklinGothicBookITC" pitchFamily="34" charset="0"/>
              </a:defRPr>
            </a:lvl2pPr>
            <a:lvl3pPr algn="l">
              <a:buNone/>
              <a:defRPr sz="2400">
                <a:latin typeface="FranklinGothicBookITC" pitchFamily="34" charset="0"/>
              </a:defRPr>
            </a:lvl3pPr>
            <a:lvl4pPr algn="l">
              <a:buNone/>
              <a:defRPr sz="2400">
                <a:latin typeface="FranklinGothicBookITC" pitchFamily="34" charset="0"/>
              </a:defRPr>
            </a:lvl4pPr>
            <a:lvl5pPr algn="l">
              <a:buNone/>
              <a:defRPr sz="2400">
                <a:latin typeface="FranklinGothicBookITC" pitchFamily="34" charset="0"/>
              </a:defRPr>
            </a:lvl5pPr>
          </a:lstStyle>
          <a:p>
            <a:pPr lvl="0"/>
            <a:r>
              <a:rPr lang="en-US"/>
              <a:t>Author Information</a:t>
            </a:r>
          </a:p>
        </p:txBody>
      </p:sp>
      <p:pic>
        <p:nvPicPr>
          <p:cNvPr id="8" name="Picture 7">
            <a:extLst>
              <a:ext uri="{FF2B5EF4-FFF2-40B4-BE49-F238E27FC236}">
                <a16:creationId xmlns:a16="http://schemas.microsoft.com/office/drawing/2014/main" id="{00E0B5A5-ABE8-4451-82B0-0732A90242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2534200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ank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8565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27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7" name="Picture 6" descr="\\sharepoint.ntswincash.com@SSL\DavWWWRoot\sites\Div\AT\MKT-AT\Files\02_Bilder_Fotos-Grafiken-Logos\Logos\NTS RETAIL LOGO END\NTS RETAIL LOGO END_converted.pn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227" y="72421"/>
            <a:ext cx="830197" cy="622648"/>
          </a:xfrm>
          <a:prstGeom prst="rect">
            <a:avLst/>
          </a:prstGeom>
          <a:noFill/>
          <a:ln>
            <a:noFill/>
          </a:ln>
        </p:spPr>
      </p:pic>
      <p:sp>
        <p:nvSpPr>
          <p:cNvPr id="10" name="Text Placeholder 8"/>
          <p:cNvSpPr>
            <a:spLocks noGrp="1"/>
          </p:cNvSpPr>
          <p:nvPr>
            <p:ph type="body" sz="quarter" idx="10"/>
          </p:nvPr>
        </p:nvSpPr>
        <p:spPr>
          <a:xfrm>
            <a:off x="5807968" y="2564904"/>
            <a:ext cx="5760640" cy="3840427"/>
          </a:xfrm>
          <a:prstGeom prst="rect">
            <a:avLst/>
          </a:prstGeom>
        </p:spPr>
        <p:txBody>
          <a:bodyPr/>
          <a:lstStyle>
            <a:lvl1pPr marL="457189" indent="-457189">
              <a:spcBef>
                <a:spcPts val="3200"/>
              </a:spcBef>
              <a:buFont typeface="Wingdings" pitchFamily="2" charset="2"/>
              <a:buChar char="§"/>
              <a:defRPr sz="2133">
                <a:latin typeface="Arial" panose="020B0604020202020204" pitchFamily="34" charset="0"/>
                <a:cs typeface="Arial" panose="020B0604020202020204" pitchFamily="34" charset="0"/>
              </a:defRPr>
            </a:lvl1pPr>
            <a:lvl2pPr>
              <a:defRPr sz="2133">
                <a:latin typeface="Arial" panose="020B0604020202020204" pitchFamily="34" charset="0"/>
                <a:cs typeface="Arial" panose="020B0604020202020204" pitchFamily="34" charset="0"/>
              </a:defRPr>
            </a:lvl2pPr>
            <a:lvl3pPr>
              <a:defRPr sz="2133">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1" name="Picture Placeholder 10"/>
          <p:cNvSpPr>
            <a:spLocks noGrp="1"/>
          </p:cNvSpPr>
          <p:nvPr>
            <p:ph type="pic" sz="quarter" idx="11"/>
          </p:nvPr>
        </p:nvSpPr>
        <p:spPr>
          <a:xfrm>
            <a:off x="571501" y="1796819"/>
            <a:ext cx="4660404" cy="4608512"/>
          </a:xfrm>
          <a:prstGeom prst="rect">
            <a:avLst/>
          </a:prstGeom>
        </p:spPr>
        <p:txBody>
          <a:bodyPr/>
          <a:lstStyle>
            <a:lvl1pPr>
              <a:defRPr sz="2400">
                <a:latin typeface="+mj-lt"/>
              </a:defRPr>
            </a:lvl1pPr>
          </a:lstStyle>
          <a:p>
            <a:r>
              <a:rPr lang="en-US"/>
              <a:t>Click icon to add picture</a:t>
            </a:r>
            <a:endParaRPr lang="de-AT" dirty="0"/>
          </a:p>
        </p:txBody>
      </p:sp>
      <p:sp>
        <p:nvSpPr>
          <p:cNvPr id="13" name="Text Placeholder 10"/>
          <p:cNvSpPr>
            <a:spLocks noGrp="1"/>
          </p:cNvSpPr>
          <p:nvPr>
            <p:ph type="body" sz="quarter" idx="12"/>
          </p:nvPr>
        </p:nvSpPr>
        <p:spPr>
          <a:xfrm>
            <a:off x="5711957" y="1897403"/>
            <a:ext cx="6336704" cy="571491"/>
          </a:xfrm>
          <a:prstGeom prst="rect">
            <a:avLst/>
          </a:prstGeom>
        </p:spPr>
        <p:txBody>
          <a:bodyPr/>
          <a:lstStyle>
            <a:lvl1pPr marL="596885" indent="0" algn="l">
              <a:lnSpc>
                <a:spcPts val="2667"/>
              </a:lnSpc>
              <a:buNone/>
              <a:defRPr lang="en-US" sz="2667" b="0" i="1" kern="1200" cap="all" baseline="0" smtClean="0">
                <a:solidFill>
                  <a:schemeClr val="tx1"/>
                </a:solidFill>
                <a:latin typeface="Times" pitchFamily="18" charset="0"/>
                <a:ea typeface="+mj-ea"/>
                <a:cs typeface="Times New Roman" pitchFamily="18" charset="0"/>
              </a:defRPr>
            </a:lvl1pPr>
          </a:lstStyle>
          <a:p>
            <a:pPr lvl="0"/>
            <a:r>
              <a:rPr lang="en-US"/>
              <a:t>Click to edit Master text styles</a:t>
            </a:r>
          </a:p>
        </p:txBody>
      </p:sp>
      <p:sp>
        <p:nvSpPr>
          <p:cNvPr id="14" name="Rectangle 13"/>
          <p:cNvSpPr/>
          <p:nvPr userDrawn="1"/>
        </p:nvSpPr>
        <p:spPr bwMode="auto">
          <a:xfrm>
            <a:off x="6192011" y="1681048"/>
            <a:ext cx="5999989"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sp>
        <p:nvSpPr>
          <p:cNvPr id="15" name="Rectangle 4"/>
          <p:cNvSpPr>
            <a:spLocks noGrp="1" noChangeAspect="1" noChangeArrowheads="1"/>
          </p:cNvSpPr>
          <p:nvPr>
            <p:ph type="title"/>
          </p:nvPr>
        </p:nvSpPr>
        <p:spPr bwMode="auto">
          <a:xfrm>
            <a:off x="5999989" y="1104984"/>
            <a:ext cx="6001552" cy="576064"/>
          </a:xfrm>
          <a:prstGeom prst="rect">
            <a:avLst/>
          </a:prstGeom>
          <a:noFill/>
          <a:ln w="9525">
            <a:noFill/>
            <a:round/>
            <a:headEnd/>
            <a:tailEnd/>
          </a:ln>
        </p:spPr>
        <p:txBody>
          <a:bodyPr vert="horz" wrap="square" lIns="90000" tIns="46800" rIns="90000" bIns="46800" numCol="1" anchor="b" anchorCtr="0" compatLnSpc="1">
            <a:prstTxWarp prst="textNoShape">
              <a:avLst/>
            </a:prstTxWarp>
          </a:bodyPr>
          <a:lstStyle>
            <a:lvl1pPr algn="l">
              <a:lnSpc>
                <a:spcPts val="4000"/>
              </a:lnSpc>
              <a:defRPr sz="4267" b="1" spc="-200" baseline="0">
                <a:latin typeface="Arial" pitchFamily="34" charset="0"/>
                <a:cs typeface="Arial" pitchFamily="34"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2224300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EFAULT SLIDE - w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1570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bg image, light style">
    <p:spTree>
      <p:nvGrpSpPr>
        <p:cNvPr id="1" name=""/>
        <p:cNvGrpSpPr/>
        <p:nvPr/>
      </p:nvGrpSpPr>
      <p:grpSpPr>
        <a:xfrm>
          <a:off x="0" y="0"/>
          <a:ext cx="0" cy="0"/>
          <a:chOff x="0" y="0"/>
          <a:chExt cx="0" cy="0"/>
        </a:xfrm>
      </p:grpSpPr>
      <p:sp>
        <p:nvSpPr>
          <p:cNvPr id="8" name="Text Placeholder 10"/>
          <p:cNvSpPr>
            <a:spLocks noGrp="1"/>
          </p:cNvSpPr>
          <p:nvPr>
            <p:ph type="body" sz="quarter" idx="12"/>
          </p:nvPr>
        </p:nvSpPr>
        <p:spPr>
          <a:xfrm>
            <a:off x="1871531" y="5593813"/>
            <a:ext cx="8544949" cy="571491"/>
          </a:xfrm>
          <a:prstGeom prst="rect">
            <a:avLst/>
          </a:prstGeom>
        </p:spPr>
        <p:txBody>
          <a:bodyPr/>
          <a:lstStyle>
            <a:lvl1pPr marL="0" indent="0" algn="ctr">
              <a:lnSpc>
                <a:spcPts val="2933"/>
              </a:lnSpc>
              <a:buNone/>
              <a:defRPr lang="en-US" sz="2800" b="0" i="1" kern="1200" cap="all" spc="0" baseline="0" dirty="0" smtClean="0">
                <a:solidFill>
                  <a:srgbClr val="000000"/>
                </a:solidFill>
                <a:latin typeface="Times" pitchFamily="18" charset="0"/>
                <a:ea typeface="+mj-ea"/>
                <a:cs typeface="Times New Roman" pitchFamily="18" charset="0"/>
              </a:defRPr>
            </a:lvl1pPr>
          </a:lstStyle>
          <a:p>
            <a:pPr lvl="0"/>
            <a:r>
              <a:rPr lang="en-US"/>
              <a:t>Edit Master text styles</a:t>
            </a:r>
          </a:p>
        </p:txBody>
      </p:sp>
      <p:sp>
        <p:nvSpPr>
          <p:cNvPr id="9" name="Text Placeholder 11"/>
          <p:cNvSpPr>
            <a:spLocks noGrp="1"/>
          </p:cNvSpPr>
          <p:nvPr>
            <p:ph type="body" sz="quarter" idx="13"/>
          </p:nvPr>
        </p:nvSpPr>
        <p:spPr>
          <a:xfrm>
            <a:off x="1871532" y="4297669"/>
            <a:ext cx="8544949" cy="1156702"/>
          </a:xfrm>
          <a:prstGeom prst="rect">
            <a:avLst/>
          </a:prstGeom>
        </p:spPr>
        <p:txBody>
          <a:bodyPr anchor="b"/>
          <a:lstStyle>
            <a:lvl1pPr marL="0" indent="0" algn="ctr">
              <a:lnSpc>
                <a:spcPts val="4000"/>
              </a:lnSpc>
              <a:buNone/>
              <a:defRPr sz="4800" b="1" spc="-200" baseline="0">
                <a:solidFill>
                  <a:srgbClr val="000000"/>
                </a:solidFill>
                <a:latin typeface="Arial" pitchFamily="34" charset="0"/>
                <a:cs typeface="Arial" pitchFamily="34" charset="0"/>
              </a:defRPr>
            </a:lvl1pPr>
          </a:lstStyle>
          <a:p>
            <a:pPr lvl="0"/>
            <a:r>
              <a:rPr lang="en-US"/>
              <a:t>Edit Master text styles</a:t>
            </a:r>
          </a:p>
        </p:txBody>
      </p:sp>
      <p:sp>
        <p:nvSpPr>
          <p:cNvPr id="7" name="Text Placeholder 8">
            <a:extLst>
              <a:ext uri="{FF2B5EF4-FFF2-40B4-BE49-F238E27FC236}">
                <a16:creationId xmlns:a16="http://schemas.microsoft.com/office/drawing/2014/main" id="{62B5275C-B335-4634-BC1E-64E16E585EC8}"/>
              </a:ext>
            </a:extLst>
          </p:cNvPr>
          <p:cNvSpPr>
            <a:spLocks noGrp="1"/>
          </p:cNvSpPr>
          <p:nvPr>
            <p:ph type="body" sz="quarter" idx="16" hasCustomPrompt="1"/>
          </p:nvPr>
        </p:nvSpPr>
        <p:spPr>
          <a:xfrm>
            <a:off x="936546" y="131790"/>
            <a:ext cx="3473084" cy="1910656"/>
          </a:xfrm>
          <a:prstGeom prst="rect">
            <a:avLst/>
          </a:prstGeom>
          <a:noFill/>
        </p:spPr>
        <p:txBody>
          <a:bodyPr/>
          <a:lstStyle>
            <a:lvl1pPr marL="0" indent="0">
              <a:lnSpc>
                <a:spcPct val="100000"/>
              </a:lnSpc>
              <a:spcBef>
                <a:spcPts val="0"/>
              </a:spcBef>
              <a:buFont typeface="Wingdings" pitchFamily="2" charset="2"/>
              <a:buNone/>
              <a:defRPr sz="1000" i="0">
                <a:solidFill>
                  <a:schemeClr val="bg1">
                    <a:lumMod val="50000"/>
                  </a:schemeClr>
                </a:solidFill>
                <a:latin typeface="Arial" panose="020B0604020202020204" pitchFamily="34" charset="0"/>
                <a:cs typeface="Arial" panose="020B0604020202020204" pitchFamily="34" charset="0"/>
                <a:sym typeface="Wingdings" panose="05000000000000000000" pitchFamily="2" charset="2"/>
              </a:defRPr>
            </a:lvl1pPr>
            <a:lvl2pPr marL="990575" indent="-380990">
              <a:buFont typeface="Wingdings" panose="05000000000000000000" pitchFamily="2" charset="2"/>
              <a:buChar char="§"/>
              <a:defRPr sz="2133">
                <a:latin typeface="Arial" panose="020B0604020202020204" pitchFamily="34" charset="0"/>
                <a:cs typeface="Arial" panose="020B0604020202020204" pitchFamily="34" charset="0"/>
              </a:defRPr>
            </a:lvl2pPr>
            <a:lvl3pPr>
              <a:defRPr sz="2133">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dirty="0"/>
              <a:t> HINT (2a)</a:t>
            </a:r>
            <a:br>
              <a:rPr lang="en-US" dirty="0"/>
            </a:br>
            <a:r>
              <a:rPr lang="en-US" dirty="0"/>
              <a:t>To get title slides with background image layout:</a:t>
            </a:r>
            <a:br>
              <a:rPr lang="en-US" dirty="0"/>
            </a:br>
            <a:r>
              <a:rPr lang="en-US" dirty="0"/>
              <a:t>  • Open PowerPoint</a:t>
            </a:r>
            <a:br>
              <a:rPr lang="en-US" dirty="0"/>
            </a:br>
            <a:r>
              <a:rPr lang="en-US" dirty="0"/>
              <a:t>  • Select File &gt; New &gt; NTS Retail Slide Master 16-9</a:t>
            </a:r>
            <a:br>
              <a:rPr lang="en-US" dirty="0"/>
            </a:br>
            <a:r>
              <a:rPr lang="en-US" dirty="0"/>
              <a:t>  • Copy slide 6</a:t>
            </a:r>
            <a:br>
              <a:rPr lang="en-US" dirty="0"/>
            </a:br>
            <a:r>
              <a:rPr lang="en-US" dirty="0"/>
              <a:t>  • Change background image, if desired:</a:t>
            </a:r>
            <a:br>
              <a:rPr lang="en-US" dirty="0"/>
            </a:br>
            <a:r>
              <a:rPr lang="en-US" dirty="0"/>
              <a:t>     Right-click &gt; “Change picture” &gt; select new picture</a:t>
            </a:r>
            <a:br>
              <a:rPr lang="en-US" dirty="0"/>
            </a:br>
            <a:br>
              <a:rPr lang="en-US" dirty="0"/>
            </a:br>
            <a:r>
              <a:rPr lang="en-US" dirty="0"/>
              <a:t>A selection of suggested images is available here:</a:t>
            </a:r>
            <a:br>
              <a:rPr lang="en-US" dirty="0"/>
            </a:br>
            <a:r>
              <a:rPr lang="en-US" dirty="0"/>
              <a:t>https://sharepoint.ntswincash.com/sites/mycompany/Files/03_pictures_and_photos</a:t>
            </a:r>
            <a:br>
              <a:rPr lang="en-US" dirty="0"/>
            </a:br>
            <a:r>
              <a:rPr lang="en-US" dirty="0"/>
              <a:t>IMAGES_collection.ppt</a:t>
            </a:r>
          </a:p>
          <a:p>
            <a:pPr lvl="0"/>
            <a:endParaRPr lang="en-US" dirty="0"/>
          </a:p>
        </p:txBody>
      </p:sp>
    </p:spTree>
    <p:extLst>
      <p:ext uri="{BB962C8B-B14F-4D97-AF65-F5344CB8AC3E}">
        <p14:creationId xmlns:p14="http://schemas.microsoft.com/office/powerpoint/2010/main" val="207653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bg image, dark style">
    <p:spTree>
      <p:nvGrpSpPr>
        <p:cNvPr id="1" name=""/>
        <p:cNvGrpSpPr/>
        <p:nvPr/>
      </p:nvGrpSpPr>
      <p:grpSpPr>
        <a:xfrm>
          <a:off x="0" y="0"/>
          <a:ext cx="0" cy="0"/>
          <a:chOff x="0" y="0"/>
          <a:chExt cx="0" cy="0"/>
        </a:xfrm>
      </p:grpSpPr>
      <p:sp>
        <p:nvSpPr>
          <p:cNvPr id="8" name="Text Placeholder 10"/>
          <p:cNvSpPr>
            <a:spLocks noGrp="1"/>
          </p:cNvSpPr>
          <p:nvPr>
            <p:ph type="body" sz="quarter" idx="12"/>
          </p:nvPr>
        </p:nvSpPr>
        <p:spPr>
          <a:xfrm>
            <a:off x="1871531" y="5593813"/>
            <a:ext cx="8544949" cy="571491"/>
          </a:xfrm>
          <a:prstGeom prst="rect">
            <a:avLst/>
          </a:prstGeom>
        </p:spPr>
        <p:txBody>
          <a:bodyPr/>
          <a:lstStyle>
            <a:lvl1pPr marL="0" indent="0" algn="ctr">
              <a:lnSpc>
                <a:spcPts val="2933"/>
              </a:lnSpc>
              <a:buNone/>
              <a:defRPr lang="en-US" sz="2800" b="0" i="1" kern="1200" cap="all" spc="0" baseline="0" dirty="0" smtClean="0">
                <a:solidFill>
                  <a:srgbClr val="FFFFFF"/>
                </a:solidFill>
                <a:latin typeface="Times" pitchFamily="18" charset="0"/>
                <a:ea typeface="+mj-ea"/>
                <a:cs typeface="Times New Roman" pitchFamily="18" charset="0"/>
              </a:defRPr>
            </a:lvl1pPr>
          </a:lstStyle>
          <a:p>
            <a:pPr lvl="0"/>
            <a:r>
              <a:rPr lang="en-US"/>
              <a:t>Edit Master text styles</a:t>
            </a:r>
          </a:p>
        </p:txBody>
      </p:sp>
      <p:sp>
        <p:nvSpPr>
          <p:cNvPr id="9" name="Text Placeholder 11"/>
          <p:cNvSpPr>
            <a:spLocks noGrp="1"/>
          </p:cNvSpPr>
          <p:nvPr>
            <p:ph type="body" sz="quarter" idx="13"/>
          </p:nvPr>
        </p:nvSpPr>
        <p:spPr>
          <a:xfrm>
            <a:off x="1871532" y="4297669"/>
            <a:ext cx="8544949" cy="1156702"/>
          </a:xfrm>
          <a:prstGeom prst="rect">
            <a:avLst/>
          </a:prstGeom>
        </p:spPr>
        <p:txBody>
          <a:bodyPr anchor="b"/>
          <a:lstStyle>
            <a:lvl1pPr marL="0" indent="0" algn="ctr">
              <a:lnSpc>
                <a:spcPts val="4000"/>
              </a:lnSpc>
              <a:buNone/>
              <a:defRPr sz="4800" b="1" spc="-200" baseline="0">
                <a:solidFill>
                  <a:srgbClr val="FFFFFF"/>
                </a:solidFill>
                <a:latin typeface="Arial" pitchFamily="34" charset="0"/>
                <a:cs typeface="Arial" pitchFamily="34" charset="0"/>
              </a:defRPr>
            </a:lvl1pPr>
          </a:lstStyle>
          <a:p>
            <a:pPr lvl="0"/>
            <a:r>
              <a:rPr lang="en-US"/>
              <a:t>Edit Master text styles</a:t>
            </a:r>
          </a:p>
        </p:txBody>
      </p:sp>
      <p:sp>
        <p:nvSpPr>
          <p:cNvPr id="7" name="Text Placeholder 8">
            <a:extLst>
              <a:ext uri="{FF2B5EF4-FFF2-40B4-BE49-F238E27FC236}">
                <a16:creationId xmlns:a16="http://schemas.microsoft.com/office/drawing/2014/main" id="{758E1E58-23AE-4588-997E-B090AAB0CB05}"/>
              </a:ext>
            </a:extLst>
          </p:cNvPr>
          <p:cNvSpPr>
            <a:spLocks noGrp="1"/>
          </p:cNvSpPr>
          <p:nvPr>
            <p:ph type="body" sz="quarter" idx="16" hasCustomPrompt="1"/>
          </p:nvPr>
        </p:nvSpPr>
        <p:spPr>
          <a:xfrm>
            <a:off x="936546" y="131790"/>
            <a:ext cx="3473084" cy="1910656"/>
          </a:xfrm>
          <a:prstGeom prst="rect">
            <a:avLst/>
          </a:prstGeom>
          <a:noFill/>
        </p:spPr>
        <p:txBody>
          <a:bodyPr/>
          <a:lstStyle>
            <a:lvl1pPr marL="0" indent="0">
              <a:lnSpc>
                <a:spcPct val="100000"/>
              </a:lnSpc>
              <a:spcBef>
                <a:spcPts val="0"/>
              </a:spcBef>
              <a:buFont typeface="Wingdings" pitchFamily="2" charset="2"/>
              <a:buNone/>
              <a:defRPr sz="1000" i="0">
                <a:solidFill>
                  <a:schemeClr val="bg1">
                    <a:lumMod val="50000"/>
                  </a:schemeClr>
                </a:solidFill>
                <a:latin typeface="Arial" panose="020B0604020202020204" pitchFamily="34" charset="0"/>
                <a:cs typeface="Arial" panose="020B0604020202020204" pitchFamily="34" charset="0"/>
                <a:sym typeface="Wingdings" panose="05000000000000000000" pitchFamily="2" charset="2"/>
              </a:defRPr>
            </a:lvl1pPr>
            <a:lvl2pPr marL="990575" indent="-380990">
              <a:buFont typeface="Wingdings" panose="05000000000000000000" pitchFamily="2" charset="2"/>
              <a:buChar char="§"/>
              <a:defRPr sz="2133">
                <a:latin typeface="Arial" panose="020B0604020202020204" pitchFamily="34" charset="0"/>
                <a:cs typeface="Arial" panose="020B0604020202020204" pitchFamily="34" charset="0"/>
              </a:defRPr>
            </a:lvl2pPr>
            <a:lvl3pPr>
              <a:defRPr sz="2133">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dirty="0"/>
              <a:t> HINT (2b)</a:t>
            </a:r>
            <a:br>
              <a:rPr lang="en-US" dirty="0"/>
            </a:br>
            <a:r>
              <a:rPr lang="en-US" dirty="0"/>
              <a:t>To get title slides with background image layout:</a:t>
            </a:r>
            <a:br>
              <a:rPr lang="en-US" dirty="0"/>
            </a:br>
            <a:r>
              <a:rPr lang="en-US" dirty="0"/>
              <a:t>  • Open PowerPoint</a:t>
            </a:r>
            <a:br>
              <a:rPr lang="en-US" dirty="0"/>
            </a:br>
            <a:r>
              <a:rPr lang="en-US" dirty="0"/>
              <a:t>  • Select File &gt; New &gt; NTS Retail Slide Master 16-9</a:t>
            </a:r>
            <a:br>
              <a:rPr lang="en-US" dirty="0"/>
            </a:br>
            <a:r>
              <a:rPr lang="en-US" dirty="0"/>
              <a:t>  • Copy slide 7</a:t>
            </a:r>
            <a:br>
              <a:rPr lang="en-US" dirty="0"/>
            </a:br>
            <a:r>
              <a:rPr lang="en-US" dirty="0"/>
              <a:t>  • Change background image, if desired:</a:t>
            </a:r>
            <a:br>
              <a:rPr lang="en-US" dirty="0"/>
            </a:br>
            <a:r>
              <a:rPr lang="en-US" dirty="0"/>
              <a:t>     Right-click &gt; “Change picture” &gt; select new picture</a:t>
            </a:r>
            <a:br>
              <a:rPr lang="en-US" dirty="0"/>
            </a:br>
            <a:br>
              <a:rPr lang="en-US" dirty="0"/>
            </a:br>
            <a:r>
              <a:rPr lang="en-US" dirty="0"/>
              <a:t>A selection of suggested images is available here:</a:t>
            </a:r>
            <a:br>
              <a:rPr lang="en-US" dirty="0"/>
            </a:br>
            <a:r>
              <a:rPr lang="en-US" dirty="0"/>
              <a:t>https://sharepoint.ntswincash.com/sites/mycompany/Files/03_pictures_and_photos</a:t>
            </a:r>
            <a:br>
              <a:rPr lang="en-US" dirty="0"/>
            </a:br>
            <a:r>
              <a:rPr lang="en-US" dirty="0"/>
              <a:t>IMAGES_collection.ppt</a:t>
            </a:r>
          </a:p>
          <a:p>
            <a:pPr lvl="0"/>
            <a:endParaRPr lang="en-US" dirty="0"/>
          </a:p>
        </p:txBody>
      </p:sp>
    </p:spTree>
    <p:extLst>
      <p:ext uri="{BB962C8B-B14F-4D97-AF65-F5344CB8AC3E}">
        <p14:creationId xmlns:p14="http://schemas.microsoft.com/office/powerpoint/2010/main" val="14891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DD1E11-E95A-4CCF-85F7-4A36ACA1B41A}"/>
              </a:ext>
            </a:extLst>
          </p:cNvPr>
          <p:cNvSpPr/>
          <p:nvPr userDrawn="1"/>
        </p:nvSpPr>
        <p:spPr>
          <a:xfrm>
            <a:off x="8256240" y="0"/>
            <a:ext cx="3935760" cy="6858000"/>
          </a:xfrm>
          <a:prstGeom prst="rect">
            <a:avLst/>
          </a:prstGeom>
          <a:solidFill>
            <a:srgbClr val="DCDDD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 name="Group 1">
            <a:extLst>
              <a:ext uri="{FF2B5EF4-FFF2-40B4-BE49-F238E27FC236}">
                <a16:creationId xmlns:a16="http://schemas.microsoft.com/office/drawing/2014/main" id="{AFB7DEC5-B16F-48B4-85A8-C8B192FDD81A}"/>
              </a:ext>
            </a:extLst>
          </p:cNvPr>
          <p:cNvGrpSpPr/>
          <p:nvPr userDrawn="1"/>
        </p:nvGrpSpPr>
        <p:grpSpPr>
          <a:xfrm>
            <a:off x="7525417" y="473706"/>
            <a:ext cx="1562685" cy="1754326"/>
            <a:chOff x="2733517" y="2200275"/>
            <a:chExt cx="1562685" cy="1754326"/>
          </a:xfrm>
        </p:grpSpPr>
        <p:sp>
          <p:nvSpPr>
            <p:cNvPr id="3" name="Oval 2">
              <a:extLst>
                <a:ext uri="{FF2B5EF4-FFF2-40B4-BE49-F238E27FC236}">
                  <a16:creationId xmlns:a16="http://schemas.microsoft.com/office/drawing/2014/main" id="{34364673-0C15-4722-85DB-D6E8B1A09500}"/>
                </a:ext>
              </a:extLst>
            </p:cNvPr>
            <p:cNvSpPr/>
            <p:nvPr/>
          </p:nvSpPr>
          <p:spPr>
            <a:xfrm>
              <a:off x="2733517" y="2391915"/>
              <a:ext cx="1562685" cy="1562685"/>
            </a:xfrm>
            <a:prstGeom prst="ellipse">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291682D-3EB8-4C8B-818B-B73669175952}"/>
                </a:ext>
              </a:extLst>
            </p:cNvPr>
            <p:cNvSpPr txBox="1"/>
            <p:nvPr/>
          </p:nvSpPr>
          <p:spPr>
            <a:xfrm>
              <a:off x="2962275" y="2200275"/>
              <a:ext cx="1107996" cy="1754326"/>
            </a:xfrm>
            <a:prstGeom prst="rect">
              <a:avLst/>
            </a:prstGeom>
            <a:noFill/>
          </p:spPr>
          <p:txBody>
            <a:bodyPr wrap="none" rtlCol="0">
              <a:spAutoFit/>
            </a:bodyPr>
            <a:lstStyle/>
            <a:p>
              <a:r>
                <a:rPr lang="en-US" sz="10800" dirty="0">
                  <a:solidFill>
                    <a:schemeClr val="bg1"/>
                  </a:solidFill>
                  <a:latin typeface="Arial Black" panose="020B0A04020102020204" pitchFamily="34" charset="0"/>
                </a:rPr>
                <a:t>a</a:t>
              </a:r>
            </a:p>
          </p:txBody>
        </p:sp>
      </p:grpSp>
      <p:sp>
        <p:nvSpPr>
          <p:cNvPr id="6" name="TextBox 5">
            <a:extLst>
              <a:ext uri="{FF2B5EF4-FFF2-40B4-BE49-F238E27FC236}">
                <a16:creationId xmlns:a16="http://schemas.microsoft.com/office/drawing/2014/main" id="{1F1F57E4-2B00-4D7B-B238-E55C6B815551}"/>
              </a:ext>
            </a:extLst>
          </p:cNvPr>
          <p:cNvSpPr txBox="1"/>
          <p:nvPr userDrawn="1"/>
        </p:nvSpPr>
        <p:spPr>
          <a:xfrm>
            <a:off x="8642965" y="1350869"/>
            <a:ext cx="2348885" cy="523220"/>
          </a:xfrm>
          <a:prstGeom prst="rect">
            <a:avLst/>
          </a:prstGeom>
          <a:noFill/>
        </p:spPr>
        <p:txBody>
          <a:bodyPr wrap="square" rtlCol="0">
            <a:spAutoFit/>
          </a:bodyPr>
          <a:lstStyle/>
          <a:p>
            <a:r>
              <a:rPr lang="en-US" sz="2800" dirty="0">
                <a:solidFill>
                  <a:schemeClr val="tx1"/>
                </a:solidFill>
                <a:latin typeface="Arial Black" panose="020B0A04020102020204" pitchFamily="34" charset="0"/>
              </a:rPr>
              <a:t>GENDA</a:t>
            </a:r>
          </a:p>
        </p:txBody>
      </p:sp>
      <p:sp>
        <p:nvSpPr>
          <p:cNvPr id="12" name="Text Placeholder 8">
            <a:extLst>
              <a:ext uri="{FF2B5EF4-FFF2-40B4-BE49-F238E27FC236}">
                <a16:creationId xmlns:a16="http://schemas.microsoft.com/office/drawing/2014/main" id="{32856ECE-F4EF-49CC-83EE-D078EBC7C1B0}"/>
              </a:ext>
            </a:extLst>
          </p:cNvPr>
          <p:cNvSpPr>
            <a:spLocks noGrp="1"/>
          </p:cNvSpPr>
          <p:nvPr>
            <p:ph type="body" sz="quarter" idx="11" hasCustomPrompt="1"/>
          </p:nvPr>
        </p:nvSpPr>
        <p:spPr>
          <a:xfrm>
            <a:off x="8616280" y="5517232"/>
            <a:ext cx="3168352" cy="826657"/>
          </a:xfrm>
          <a:prstGeom prst="rect">
            <a:avLst/>
          </a:prstGeom>
        </p:spPr>
        <p:txBody>
          <a:bodyPr anchor="b"/>
          <a:lstStyle>
            <a:lvl1pPr marL="0" marR="0" indent="0" algn="l" defTabSz="1219170" rtl="0" eaLnBrk="1" fontAlgn="auto" latinLnBrk="0" hangingPunct="1">
              <a:lnSpc>
                <a:spcPct val="100000"/>
              </a:lnSpc>
              <a:spcBef>
                <a:spcPts val="400"/>
              </a:spcBef>
              <a:spcAft>
                <a:spcPts val="0"/>
              </a:spcAft>
              <a:buClrTx/>
              <a:buSzTx/>
              <a:buFont typeface="Arial" pitchFamily="34" charset="0"/>
              <a:buNone/>
              <a:tabLst/>
              <a:defRPr sz="800" b="0">
                <a:latin typeface="Arial" pitchFamily="34" charset="0"/>
                <a:cs typeface="Arial" pitchFamily="34" charset="0"/>
              </a:defRPr>
            </a:lvl1pPr>
            <a:lvl2pPr marL="0" indent="0" algn="l">
              <a:buNone/>
              <a:defRPr sz="2667">
                <a:latin typeface="FranklinGothicBookITC" pitchFamily="34" charset="0"/>
              </a:defRPr>
            </a:lvl2pPr>
            <a:lvl3pPr algn="l">
              <a:buNone/>
              <a:defRPr sz="2400">
                <a:latin typeface="FranklinGothicBookITC" pitchFamily="34" charset="0"/>
              </a:defRPr>
            </a:lvl3pPr>
            <a:lvl4pPr algn="l">
              <a:buNone/>
              <a:defRPr sz="2400">
                <a:latin typeface="FranklinGothicBookITC" pitchFamily="34" charset="0"/>
              </a:defRPr>
            </a:lvl4pPr>
            <a:lvl5pPr algn="l">
              <a:buNone/>
              <a:defRPr sz="2400">
                <a:latin typeface="FranklinGothicBookITC" pitchFamily="34" charset="0"/>
              </a:defRPr>
            </a:lvl5pPr>
          </a:lstStyle>
          <a:p>
            <a:pPr lvl="0"/>
            <a:r>
              <a:rPr lang="en-US" dirty="0"/>
              <a:t>NTS Retail Team</a:t>
            </a:r>
          </a:p>
        </p:txBody>
      </p:sp>
      <p:sp>
        <p:nvSpPr>
          <p:cNvPr id="15" name="Text Placeholder 8">
            <a:extLst>
              <a:ext uri="{FF2B5EF4-FFF2-40B4-BE49-F238E27FC236}">
                <a16:creationId xmlns:a16="http://schemas.microsoft.com/office/drawing/2014/main" id="{45C29CB9-5CA2-44BA-BDCB-A5BD3CC1DAC5}"/>
              </a:ext>
            </a:extLst>
          </p:cNvPr>
          <p:cNvSpPr>
            <a:spLocks noGrp="1"/>
          </p:cNvSpPr>
          <p:nvPr>
            <p:ph type="body" sz="quarter" idx="12" hasCustomPrompt="1"/>
          </p:nvPr>
        </p:nvSpPr>
        <p:spPr>
          <a:xfrm>
            <a:off x="8616280" y="2646565"/>
            <a:ext cx="3168352" cy="391403"/>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2000" b="1">
                <a:solidFill>
                  <a:schemeClr val="tx1"/>
                </a:solidFill>
                <a:latin typeface="+mn-lt"/>
                <a:cs typeface="Arial" pitchFamily="34" charset="0"/>
              </a:defRPr>
            </a:lvl1pPr>
            <a:lvl2pPr marL="0" indent="0" algn="l">
              <a:buNone/>
              <a:defRPr sz="2667">
                <a:latin typeface="FranklinGothicBookITC" pitchFamily="34" charset="0"/>
              </a:defRPr>
            </a:lvl2pPr>
            <a:lvl3pPr algn="l">
              <a:buNone/>
              <a:defRPr sz="2400">
                <a:latin typeface="FranklinGothicBookITC" pitchFamily="34" charset="0"/>
              </a:defRPr>
            </a:lvl3pPr>
            <a:lvl4pPr algn="l">
              <a:buNone/>
              <a:defRPr sz="2400">
                <a:latin typeface="FranklinGothicBookITC" pitchFamily="34" charset="0"/>
              </a:defRPr>
            </a:lvl4pPr>
            <a:lvl5pPr algn="l">
              <a:buNone/>
              <a:defRPr sz="2400">
                <a:latin typeface="FranklinGothicBookITC" pitchFamily="34" charset="0"/>
              </a:defRPr>
            </a:lvl5pPr>
          </a:lstStyle>
          <a:p>
            <a:pPr lvl="0"/>
            <a:r>
              <a:rPr lang="en-US" dirty="0"/>
              <a:t>Title of Presentation</a:t>
            </a:r>
          </a:p>
        </p:txBody>
      </p:sp>
      <p:sp>
        <p:nvSpPr>
          <p:cNvPr id="16" name="Text Placeholder 8">
            <a:extLst>
              <a:ext uri="{FF2B5EF4-FFF2-40B4-BE49-F238E27FC236}">
                <a16:creationId xmlns:a16="http://schemas.microsoft.com/office/drawing/2014/main" id="{4E13F371-93F7-42EB-8E64-DB5B9C182222}"/>
              </a:ext>
            </a:extLst>
          </p:cNvPr>
          <p:cNvSpPr>
            <a:spLocks noGrp="1"/>
          </p:cNvSpPr>
          <p:nvPr>
            <p:ph type="body" sz="quarter" idx="13" hasCustomPrompt="1"/>
          </p:nvPr>
        </p:nvSpPr>
        <p:spPr>
          <a:xfrm>
            <a:off x="8616280" y="3056140"/>
            <a:ext cx="3168352" cy="391403"/>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600" b="0">
                <a:solidFill>
                  <a:schemeClr val="tx1"/>
                </a:solidFill>
                <a:latin typeface="+mn-lt"/>
                <a:cs typeface="Arial" pitchFamily="34" charset="0"/>
              </a:defRPr>
            </a:lvl1pPr>
            <a:lvl2pPr marL="0" indent="0" algn="l">
              <a:buNone/>
              <a:defRPr sz="2667">
                <a:latin typeface="FranklinGothicBookITC" pitchFamily="34" charset="0"/>
              </a:defRPr>
            </a:lvl2pPr>
            <a:lvl3pPr algn="l">
              <a:buNone/>
              <a:defRPr sz="2400">
                <a:latin typeface="FranklinGothicBookITC" pitchFamily="34" charset="0"/>
              </a:defRPr>
            </a:lvl3pPr>
            <a:lvl4pPr algn="l">
              <a:buNone/>
              <a:defRPr sz="2400">
                <a:latin typeface="FranklinGothicBookITC" pitchFamily="34" charset="0"/>
              </a:defRPr>
            </a:lvl4pPr>
            <a:lvl5pPr algn="l">
              <a:buNone/>
              <a:defRPr sz="2400">
                <a:latin typeface="FranklinGothicBookITC" pitchFamily="34" charset="0"/>
              </a:defRPr>
            </a:lvl5pPr>
          </a:lstStyle>
          <a:p>
            <a:pPr lvl="0"/>
            <a:r>
              <a:rPr lang="en-US" dirty="0"/>
              <a:t>Sub-Title of Presentation</a:t>
            </a:r>
          </a:p>
        </p:txBody>
      </p:sp>
      <p:sp>
        <p:nvSpPr>
          <p:cNvPr id="17" name="Text Placeholder 8">
            <a:extLst>
              <a:ext uri="{FF2B5EF4-FFF2-40B4-BE49-F238E27FC236}">
                <a16:creationId xmlns:a16="http://schemas.microsoft.com/office/drawing/2014/main" id="{EDA3F07A-92BF-408E-B5F6-D9050BD6ABCC}"/>
              </a:ext>
            </a:extLst>
          </p:cNvPr>
          <p:cNvSpPr>
            <a:spLocks noGrp="1"/>
          </p:cNvSpPr>
          <p:nvPr>
            <p:ph type="body" sz="quarter" idx="14" hasCustomPrompt="1"/>
          </p:nvPr>
        </p:nvSpPr>
        <p:spPr>
          <a:xfrm>
            <a:off x="8616280" y="3685669"/>
            <a:ext cx="3168352" cy="391403"/>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000" b="0">
                <a:solidFill>
                  <a:srgbClr val="58595B"/>
                </a:solidFill>
                <a:latin typeface="+mn-lt"/>
                <a:cs typeface="Arial" pitchFamily="34" charset="0"/>
              </a:defRPr>
            </a:lvl1pPr>
            <a:lvl2pPr marL="0" indent="0" algn="l">
              <a:buNone/>
              <a:defRPr sz="2667">
                <a:latin typeface="FranklinGothicBookITC" pitchFamily="34" charset="0"/>
              </a:defRPr>
            </a:lvl2pPr>
            <a:lvl3pPr algn="l">
              <a:buNone/>
              <a:defRPr sz="2400">
                <a:latin typeface="FranklinGothicBookITC" pitchFamily="34" charset="0"/>
              </a:defRPr>
            </a:lvl3pPr>
            <a:lvl4pPr algn="l">
              <a:buNone/>
              <a:defRPr sz="2400">
                <a:latin typeface="FranklinGothicBookITC" pitchFamily="34" charset="0"/>
              </a:defRPr>
            </a:lvl4pPr>
            <a:lvl5pPr algn="l">
              <a:buNone/>
              <a:defRPr sz="2400">
                <a:latin typeface="FranklinGothicBookITC" pitchFamily="34" charset="0"/>
              </a:defRPr>
            </a:lvl5pPr>
          </a:lstStyle>
          <a:p>
            <a:pPr lvl="0"/>
            <a:r>
              <a:rPr lang="en-US" dirty="0"/>
              <a:t>Venue / Location</a:t>
            </a:r>
          </a:p>
          <a:p>
            <a:pPr lvl="0"/>
            <a:r>
              <a:rPr lang="en-US" dirty="0"/>
              <a:t>dd MMM 2018</a:t>
            </a:r>
          </a:p>
        </p:txBody>
      </p:sp>
      <p:pic>
        <p:nvPicPr>
          <p:cNvPr id="13" name="Picture 12">
            <a:extLst>
              <a:ext uri="{FF2B5EF4-FFF2-40B4-BE49-F238E27FC236}">
                <a16:creationId xmlns:a16="http://schemas.microsoft.com/office/drawing/2014/main" id="{99DC80AA-5FC6-4EDC-8AA9-9FA0F0A492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
        <p:nvSpPr>
          <p:cNvPr id="18" name="Text Placeholder 8">
            <a:extLst>
              <a:ext uri="{FF2B5EF4-FFF2-40B4-BE49-F238E27FC236}">
                <a16:creationId xmlns:a16="http://schemas.microsoft.com/office/drawing/2014/main" id="{BCC45AD0-46A7-4DAB-A7BB-40B3C5B06E09}"/>
              </a:ext>
            </a:extLst>
          </p:cNvPr>
          <p:cNvSpPr>
            <a:spLocks noGrp="1"/>
          </p:cNvSpPr>
          <p:nvPr>
            <p:ph type="body" sz="quarter" idx="15" hasCustomPrompt="1"/>
          </p:nvPr>
        </p:nvSpPr>
        <p:spPr>
          <a:xfrm>
            <a:off x="936546" y="131790"/>
            <a:ext cx="4225226" cy="925110"/>
          </a:xfrm>
          <a:prstGeom prst="rect">
            <a:avLst/>
          </a:prstGeom>
          <a:noFill/>
        </p:spPr>
        <p:txBody>
          <a:bodyPr/>
          <a:lstStyle>
            <a:lvl1pPr marL="0" indent="0">
              <a:lnSpc>
                <a:spcPct val="100000"/>
              </a:lnSpc>
              <a:spcBef>
                <a:spcPts val="0"/>
              </a:spcBef>
              <a:buFont typeface="Wingdings" pitchFamily="2" charset="2"/>
              <a:buNone/>
              <a:defRPr sz="1000" i="0">
                <a:solidFill>
                  <a:schemeClr val="bg1">
                    <a:lumMod val="50000"/>
                  </a:schemeClr>
                </a:solidFill>
                <a:latin typeface="Arial" panose="020B0604020202020204" pitchFamily="34" charset="0"/>
                <a:cs typeface="Arial" panose="020B0604020202020204" pitchFamily="34" charset="0"/>
                <a:sym typeface="Wingdings" panose="05000000000000000000" pitchFamily="2" charset="2"/>
              </a:defRPr>
            </a:lvl1pPr>
            <a:lvl2pPr marL="990575" indent="-380990">
              <a:buFont typeface="Wingdings" panose="05000000000000000000" pitchFamily="2" charset="2"/>
              <a:buChar char="§"/>
              <a:defRPr sz="2133">
                <a:latin typeface="Arial" panose="020B0604020202020204" pitchFamily="34" charset="0"/>
                <a:cs typeface="Arial" panose="020B0604020202020204" pitchFamily="34" charset="0"/>
              </a:defRPr>
            </a:lvl2pPr>
            <a:lvl3pPr>
              <a:defRPr sz="2133">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 HINT (3a)</a:t>
            </a:r>
            <a:br>
              <a:rPr lang="en-US"/>
            </a:br>
            <a:r>
              <a:rPr lang="en-US"/>
              <a:t>Use the table as seen in the Master guide:</a:t>
            </a:r>
            <a:br>
              <a:rPr lang="en-US"/>
            </a:br>
            <a:r>
              <a:rPr lang="en-US"/>
              <a:t>  • Open </a:t>
            </a:r>
            <a:r>
              <a:rPr lang="en-US" dirty="0"/>
              <a:t>PowerPoint</a:t>
            </a:r>
            <a:br>
              <a:rPr lang="en-US"/>
            </a:br>
            <a:r>
              <a:rPr lang="en-US"/>
              <a:t>  • Select </a:t>
            </a:r>
            <a:r>
              <a:rPr lang="en-US" dirty="0"/>
              <a:t>File &gt; New &gt; NTS Retail Slide Master 16-9</a:t>
            </a:r>
            <a:br>
              <a:rPr lang="en-US"/>
            </a:br>
            <a:r>
              <a:rPr lang="en-US"/>
              <a:t>  • Insert </a:t>
            </a:r>
            <a:r>
              <a:rPr lang="en-US" dirty="0"/>
              <a:t>table from </a:t>
            </a:r>
            <a:r>
              <a:rPr lang="en-US"/>
              <a:t>Slide 8 or 9</a:t>
            </a:r>
            <a:endParaRPr lang="en-US" dirty="0"/>
          </a:p>
        </p:txBody>
      </p:sp>
    </p:spTree>
    <p:extLst>
      <p:ext uri="{BB962C8B-B14F-4D97-AF65-F5344CB8AC3E}">
        <p14:creationId xmlns:p14="http://schemas.microsoft.com/office/powerpoint/2010/main" val="4255145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DD1E11-E95A-4CCF-85F7-4A36ACA1B41A}"/>
              </a:ext>
            </a:extLst>
          </p:cNvPr>
          <p:cNvSpPr/>
          <p:nvPr userDrawn="1"/>
        </p:nvSpPr>
        <p:spPr>
          <a:xfrm>
            <a:off x="8256240" y="0"/>
            <a:ext cx="3935760" cy="6858000"/>
          </a:xfrm>
          <a:prstGeom prst="rect">
            <a:avLst/>
          </a:prstGeom>
          <a:solidFill>
            <a:srgbClr val="DCDDD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 name="Group 1">
            <a:extLst>
              <a:ext uri="{FF2B5EF4-FFF2-40B4-BE49-F238E27FC236}">
                <a16:creationId xmlns:a16="http://schemas.microsoft.com/office/drawing/2014/main" id="{AFB7DEC5-B16F-48B4-85A8-C8B192FDD81A}"/>
              </a:ext>
            </a:extLst>
          </p:cNvPr>
          <p:cNvGrpSpPr/>
          <p:nvPr userDrawn="1"/>
        </p:nvGrpSpPr>
        <p:grpSpPr>
          <a:xfrm>
            <a:off x="7525417" y="473706"/>
            <a:ext cx="1562685" cy="1754326"/>
            <a:chOff x="2733517" y="2200275"/>
            <a:chExt cx="1562685" cy="1754326"/>
          </a:xfrm>
        </p:grpSpPr>
        <p:sp>
          <p:nvSpPr>
            <p:cNvPr id="3" name="Oval 2">
              <a:extLst>
                <a:ext uri="{FF2B5EF4-FFF2-40B4-BE49-F238E27FC236}">
                  <a16:creationId xmlns:a16="http://schemas.microsoft.com/office/drawing/2014/main" id="{34364673-0C15-4722-85DB-D6E8B1A09500}"/>
                </a:ext>
              </a:extLst>
            </p:cNvPr>
            <p:cNvSpPr/>
            <p:nvPr/>
          </p:nvSpPr>
          <p:spPr>
            <a:xfrm>
              <a:off x="2733517" y="2391915"/>
              <a:ext cx="1562685" cy="1562685"/>
            </a:xfrm>
            <a:prstGeom prst="ellipse">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291682D-3EB8-4C8B-818B-B73669175952}"/>
                </a:ext>
              </a:extLst>
            </p:cNvPr>
            <p:cNvSpPr txBox="1"/>
            <p:nvPr/>
          </p:nvSpPr>
          <p:spPr>
            <a:xfrm>
              <a:off x="2962275" y="2200275"/>
              <a:ext cx="1107996" cy="1754326"/>
            </a:xfrm>
            <a:prstGeom prst="rect">
              <a:avLst/>
            </a:prstGeom>
            <a:noFill/>
          </p:spPr>
          <p:txBody>
            <a:bodyPr wrap="none" rtlCol="0">
              <a:spAutoFit/>
            </a:bodyPr>
            <a:lstStyle/>
            <a:p>
              <a:r>
                <a:rPr lang="en-US" sz="10800" dirty="0">
                  <a:solidFill>
                    <a:schemeClr val="bg1"/>
                  </a:solidFill>
                  <a:latin typeface="Arial Black" panose="020B0A04020102020204" pitchFamily="34" charset="0"/>
                </a:rPr>
                <a:t>c</a:t>
              </a:r>
            </a:p>
          </p:txBody>
        </p:sp>
      </p:grpSp>
      <p:sp>
        <p:nvSpPr>
          <p:cNvPr id="6" name="TextBox 5">
            <a:extLst>
              <a:ext uri="{FF2B5EF4-FFF2-40B4-BE49-F238E27FC236}">
                <a16:creationId xmlns:a16="http://schemas.microsoft.com/office/drawing/2014/main" id="{1F1F57E4-2B00-4D7B-B238-E55C6B815551}"/>
              </a:ext>
            </a:extLst>
          </p:cNvPr>
          <p:cNvSpPr txBox="1"/>
          <p:nvPr userDrawn="1"/>
        </p:nvSpPr>
        <p:spPr>
          <a:xfrm>
            <a:off x="8642965" y="1350869"/>
            <a:ext cx="2348885" cy="523220"/>
          </a:xfrm>
          <a:prstGeom prst="rect">
            <a:avLst/>
          </a:prstGeom>
          <a:noFill/>
        </p:spPr>
        <p:txBody>
          <a:bodyPr wrap="square" rtlCol="0">
            <a:spAutoFit/>
          </a:bodyPr>
          <a:lstStyle/>
          <a:p>
            <a:r>
              <a:rPr lang="en-US" sz="2800" dirty="0">
                <a:solidFill>
                  <a:schemeClr val="tx1"/>
                </a:solidFill>
                <a:latin typeface="Arial Black" panose="020B0A04020102020204" pitchFamily="34" charset="0"/>
              </a:rPr>
              <a:t>ONTENTS</a:t>
            </a:r>
          </a:p>
        </p:txBody>
      </p:sp>
      <p:sp>
        <p:nvSpPr>
          <p:cNvPr id="12" name="Text Placeholder 8">
            <a:extLst>
              <a:ext uri="{FF2B5EF4-FFF2-40B4-BE49-F238E27FC236}">
                <a16:creationId xmlns:a16="http://schemas.microsoft.com/office/drawing/2014/main" id="{32856ECE-F4EF-49CC-83EE-D078EBC7C1B0}"/>
              </a:ext>
            </a:extLst>
          </p:cNvPr>
          <p:cNvSpPr>
            <a:spLocks noGrp="1"/>
          </p:cNvSpPr>
          <p:nvPr>
            <p:ph type="body" sz="quarter" idx="11" hasCustomPrompt="1"/>
          </p:nvPr>
        </p:nvSpPr>
        <p:spPr>
          <a:xfrm>
            <a:off x="8616280" y="5517232"/>
            <a:ext cx="3168352" cy="826657"/>
          </a:xfrm>
          <a:prstGeom prst="rect">
            <a:avLst/>
          </a:prstGeom>
        </p:spPr>
        <p:txBody>
          <a:bodyPr anchor="b"/>
          <a:lstStyle>
            <a:lvl1pPr marL="0" marR="0" indent="0" algn="l" defTabSz="1219170" rtl="0" eaLnBrk="1" fontAlgn="auto" latinLnBrk="0" hangingPunct="1">
              <a:lnSpc>
                <a:spcPct val="100000"/>
              </a:lnSpc>
              <a:spcBef>
                <a:spcPts val="400"/>
              </a:spcBef>
              <a:spcAft>
                <a:spcPts val="0"/>
              </a:spcAft>
              <a:buClrTx/>
              <a:buSzTx/>
              <a:buFont typeface="Arial" pitchFamily="34" charset="0"/>
              <a:buNone/>
              <a:tabLst/>
              <a:defRPr sz="800" b="0">
                <a:latin typeface="Arial" pitchFamily="34" charset="0"/>
                <a:cs typeface="Arial" pitchFamily="34" charset="0"/>
              </a:defRPr>
            </a:lvl1pPr>
            <a:lvl2pPr marL="0" indent="0" algn="l">
              <a:buNone/>
              <a:defRPr sz="2667">
                <a:latin typeface="FranklinGothicBookITC" pitchFamily="34" charset="0"/>
              </a:defRPr>
            </a:lvl2pPr>
            <a:lvl3pPr algn="l">
              <a:buNone/>
              <a:defRPr sz="2400">
                <a:latin typeface="FranklinGothicBookITC" pitchFamily="34" charset="0"/>
              </a:defRPr>
            </a:lvl3pPr>
            <a:lvl4pPr algn="l">
              <a:buNone/>
              <a:defRPr sz="2400">
                <a:latin typeface="FranklinGothicBookITC" pitchFamily="34" charset="0"/>
              </a:defRPr>
            </a:lvl4pPr>
            <a:lvl5pPr algn="l">
              <a:buNone/>
              <a:defRPr sz="2400">
                <a:latin typeface="FranklinGothicBookITC" pitchFamily="34" charset="0"/>
              </a:defRPr>
            </a:lvl5pPr>
          </a:lstStyle>
          <a:p>
            <a:pPr lvl="0"/>
            <a:r>
              <a:rPr lang="en-US" dirty="0"/>
              <a:t>NTS Retail Team</a:t>
            </a:r>
          </a:p>
        </p:txBody>
      </p:sp>
      <p:sp>
        <p:nvSpPr>
          <p:cNvPr id="15" name="Text Placeholder 8">
            <a:extLst>
              <a:ext uri="{FF2B5EF4-FFF2-40B4-BE49-F238E27FC236}">
                <a16:creationId xmlns:a16="http://schemas.microsoft.com/office/drawing/2014/main" id="{45C29CB9-5CA2-44BA-BDCB-A5BD3CC1DAC5}"/>
              </a:ext>
            </a:extLst>
          </p:cNvPr>
          <p:cNvSpPr>
            <a:spLocks noGrp="1"/>
          </p:cNvSpPr>
          <p:nvPr>
            <p:ph type="body" sz="quarter" idx="12" hasCustomPrompt="1"/>
          </p:nvPr>
        </p:nvSpPr>
        <p:spPr>
          <a:xfrm>
            <a:off x="8616280" y="2646565"/>
            <a:ext cx="3168352" cy="391403"/>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2000" b="1">
                <a:solidFill>
                  <a:schemeClr val="tx1"/>
                </a:solidFill>
                <a:latin typeface="+mn-lt"/>
                <a:cs typeface="Arial" pitchFamily="34" charset="0"/>
              </a:defRPr>
            </a:lvl1pPr>
            <a:lvl2pPr marL="0" indent="0" algn="l">
              <a:buNone/>
              <a:defRPr sz="2667">
                <a:latin typeface="FranklinGothicBookITC" pitchFamily="34" charset="0"/>
              </a:defRPr>
            </a:lvl2pPr>
            <a:lvl3pPr algn="l">
              <a:buNone/>
              <a:defRPr sz="2400">
                <a:latin typeface="FranklinGothicBookITC" pitchFamily="34" charset="0"/>
              </a:defRPr>
            </a:lvl3pPr>
            <a:lvl4pPr algn="l">
              <a:buNone/>
              <a:defRPr sz="2400">
                <a:latin typeface="FranklinGothicBookITC" pitchFamily="34" charset="0"/>
              </a:defRPr>
            </a:lvl4pPr>
            <a:lvl5pPr algn="l">
              <a:buNone/>
              <a:defRPr sz="2400">
                <a:latin typeface="FranklinGothicBookITC" pitchFamily="34" charset="0"/>
              </a:defRPr>
            </a:lvl5pPr>
          </a:lstStyle>
          <a:p>
            <a:pPr lvl="0"/>
            <a:r>
              <a:rPr lang="en-US" dirty="0"/>
              <a:t>Title of Presentation</a:t>
            </a:r>
          </a:p>
        </p:txBody>
      </p:sp>
      <p:sp>
        <p:nvSpPr>
          <p:cNvPr id="16" name="Text Placeholder 8">
            <a:extLst>
              <a:ext uri="{FF2B5EF4-FFF2-40B4-BE49-F238E27FC236}">
                <a16:creationId xmlns:a16="http://schemas.microsoft.com/office/drawing/2014/main" id="{4E13F371-93F7-42EB-8E64-DB5B9C182222}"/>
              </a:ext>
            </a:extLst>
          </p:cNvPr>
          <p:cNvSpPr>
            <a:spLocks noGrp="1"/>
          </p:cNvSpPr>
          <p:nvPr>
            <p:ph type="body" sz="quarter" idx="13" hasCustomPrompt="1"/>
          </p:nvPr>
        </p:nvSpPr>
        <p:spPr>
          <a:xfrm>
            <a:off x="8616280" y="3056140"/>
            <a:ext cx="3168352" cy="391403"/>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600" b="0">
                <a:solidFill>
                  <a:schemeClr val="tx1"/>
                </a:solidFill>
                <a:latin typeface="+mn-lt"/>
                <a:cs typeface="Arial" pitchFamily="34" charset="0"/>
              </a:defRPr>
            </a:lvl1pPr>
            <a:lvl2pPr marL="0" indent="0" algn="l">
              <a:buNone/>
              <a:defRPr sz="2667">
                <a:latin typeface="FranklinGothicBookITC" pitchFamily="34" charset="0"/>
              </a:defRPr>
            </a:lvl2pPr>
            <a:lvl3pPr algn="l">
              <a:buNone/>
              <a:defRPr sz="2400">
                <a:latin typeface="FranklinGothicBookITC" pitchFamily="34" charset="0"/>
              </a:defRPr>
            </a:lvl3pPr>
            <a:lvl4pPr algn="l">
              <a:buNone/>
              <a:defRPr sz="2400">
                <a:latin typeface="FranklinGothicBookITC" pitchFamily="34" charset="0"/>
              </a:defRPr>
            </a:lvl4pPr>
            <a:lvl5pPr algn="l">
              <a:buNone/>
              <a:defRPr sz="2400">
                <a:latin typeface="FranklinGothicBookITC" pitchFamily="34" charset="0"/>
              </a:defRPr>
            </a:lvl5pPr>
          </a:lstStyle>
          <a:p>
            <a:pPr lvl="0"/>
            <a:r>
              <a:rPr lang="en-US" dirty="0"/>
              <a:t>Sub-Title of Presentation</a:t>
            </a:r>
          </a:p>
        </p:txBody>
      </p:sp>
      <p:sp>
        <p:nvSpPr>
          <p:cNvPr id="17" name="Text Placeholder 8">
            <a:extLst>
              <a:ext uri="{FF2B5EF4-FFF2-40B4-BE49-F238E27FC236}">
                <a16:creationId xmlns:a16="http://schemas.microsoft.com/office/drawing/2014/main" id="{EDA3F07A-92BF-408E-B5F6-D9050BD6ABCC}"/>
              </a:ext>
            </a:extLst>
          </p:cNvPr>
          <p:cNvSpPr>
            <a:spLocks noGrp="1"/>
          </p:cNvSpPr>
          <p:nvPr>
            <p:ph type="body" sz="quarter" idx="14" hasCustomPrompt="1"/>
          </p:nvPr>
        </p:nvSpPr>
        <p:spPr>
          <a:xfrm>
            <a:off x="8616280" y="3685669"/>
            <a:ext cx="3168352" cy="391403"/>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000" b="0">
                <a:solidFill>
                  <a:srgbClr val="58595B"/>
                </a:solidFill>
                <a:latin typeface="+mn-lt"/>
                <a:cs typeface="Arial" pitchFamily="34" charset="0"/>
              </a:defRPr>
            </a:lvl1pPr>
            <a:lvl2pPr marL="0" indent="0" algn="l">
              <a:buNone/>
              <a:defRPr sz="2667">
                <a:latin typeface="FranklinGothicBookITC" pitchFamily="34" charset="0"/>
              </a:defRPr>
            </a:lvl2pPr>
            <a:lvl3pPr algn="l">
              <a:buNone/>
              <a:defRPr sz="2400">
                <a:latin typeface="FranklinGothicBookITC" pitchFamily="34" charset="0"/>
              </a:defRPr>
            </a:lvl3pPr>
            <a:lvl4pPr algn="l">
              <a:buNone/>
              <a:defRPr sz="2400">
                <a:latin typeface="FranklinGothicBookITC" pitchFamily="34" charset="0"/>
              </a:defRPr>
            </a:lvl4pPr>
            <a:lvl5pPr algn="l">
              <a:buNone/>
              <a:defRPr sz="2400">
                <a:latin typeface="FranklinGothicBookITC" pitchFamily="34" charset="0"/>
              </a:defRPr>
            </a:lvl5pPr>
          </a:lstStyle>
          <a:p>
            <a:pPr lvl="0"/>
            <a:r>
              <a:rPr lang="en-US" dirty="0"/>
              <a:t>Venue / Location</a:t>
            </a:r>
          </a:p>
          <a:p>
            <a:pPr lvl="0"/>
            <a:r>
              <a:rPr lang="en-US" dirty="0"/>
              <a:t>dd MMM 2018</a:t>
            </a:r>
          </a:p>
        </p:txBody>
      </p:sp>
      <p:pic>
        <p:nvPicPr>
          <p:cNvPr id="13" name="Picture 12">
            <a:extLst>
              <a:ext uri="{FF2B5EF4-FFF2-40B4-BE49-F238E27FC236}">
                <a16:creationId xmlns:a16="http://schemas.microsoft.com/office/drawing/2014/main" id="{99DC80AA-5FC6-4EDC-8AA9-9FA0F0A492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
        <p:nvSpPr>
          <p:cNvPr id="14" name="Text Placeholder 8">
            <a:extLst>
              <a:ext uri="{FF2B5EF4-FFF2-40B4-BE49-F238E27FC236}">
                <a16:creationId xmlns:a16="http://schemas.microsoft.com/office/drawing/2014/main" id="{E5277CEC-B14A-495A-A09F-8453E9E8C6EE}"/>
              </a:ext>
            </a:extLst>
          </p:cNvPr>
          <p:cNvSpPr>
            <a:spLocks noGrp="1"/>
          </p:cNvSpPr>
          <p:nvPr>
            <p:ph type="body" sz="quarter" idx="16" hasCustomPrompt="1"/>
          </p:nvPr>
        </p:nvSpPr>
        <p:spPr>
          <a:xfrm>
            <a:off x="936546" y="131790"/>
            <a:ext cx="4225226" cy="925110"/>
          </a:xfrm>
          <a:prstGeom prst="rect">
            <a:avLst/>
          </a:prstGeom>
          <a:noFill/>
        </p:spPr>
        <p:txBody>
          <a:bodyPr/>
          <a:lstStyle>
            <a:lvl1pPr marL="0" indent="0">
              <a:lnSpc>
                <a:spcPct val="100000"/>
              </a:lnSpc>
              <a:spcBef>
                <a:spcPts val="0"/>
              </a:spcBef>
              <a:buFont typeface="Wingdings" pitchFamily="2" charset="2"/>
              <a:buNone/>
              <a:defRPr sz="1000" i="0">
                <a:solidFill>
                  <a:schemeClr val="bg1">
                    <a:lumMod val="50000"/>
                  </a:schemeClr>
                </a:solidFill>
                <a:latin typeface="Arial" panose="020B0604020202020204" pitchFamily="34" charset="0"/>
                <a:cs typeface="Arial" panose="020B0604020202020204" pitchFamily="34" charset="0"/>
                <a:sym typeface="Wingdings" panose="05000000000000000000" pitchFamily="2" charset="2"/>
              </a:defRPr>
            </a:lvl1pPr>
            <a:lvl2pPr marL="990575" indent="-380990">
              <a:buFont typeface="Wingdings" panose="05000000000000000000" pitchFamily="2" charset="2"/>
              <a:buChar char="§"/>
              <a:defRPr sz="2133">
                <a:latin typeface="Arial" panose="020B0604020202020204" pitchFamily="34" charset="0"/>
                <a:cs typeface="Arial" panose="020B0604020202020204" pitchFamily="34" charset="0"/>
              </a:defRPr>
            </a:lvl2pPr>
            <a:lvl3pPr>
              <a:defRPr sz="2133">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 HINT (3b)</a:t>
            </a:r>
            <a:br>
              <a:rPr lang="en-US"/>
            </a:br>
            <a:r>
              <a:rPr lang="en-US"/>
              <a:t>Use the table as seen in the Master guide:</a:t>
            </a:r>
            <a:br>
              <a:rPr lang="en-US"/>
            </a:br>
            <a:r>
              <a:rPr lang="en-US"/>
              <a:t>  • Open </a:t>
            </a:r>
            <a:r>
              <a:rPr lang="en-US" dirty="0"/>
              <a:t>PowerPoint</a:t>
            </a:r>
            <a:br>
              <a:rPr lang="en-US"/>
            </a:br>
            <a:r>
              <a:rPr lang="en-US"/>
              <a:t>  • Select </a:t>
            </a:r>
            <a:r>
              <a:rPr lang="en-US" dirty="0"/>
              <a:t>File &gt; New &gt; NTS Retail Slide Master 16-9</a:t>
            </a:r>
            <a:br>
              <a:rPr lang="en-US"/>
            </a:br>
            <a:r>
              <a:rPr lang="en-US"/>
              <a:t>  • Insert </a:t>
            </a:r>
            <a:r>
              <a:rPr lang="en-US" dirty="0"/>
              <a:t>table from </a:t>
            </a:r>
            <a:r>
              <a:rPr lang="en-US"/>
              <a:t>Slide 10</a:t>
            </a:r>
            <a:endParaRPr lang="en-US" dirty="0"/>
          </a:p>
        </p:txBody>
      </p:sp>
    </p:spTree>
    <p:extLst>
      <p:ext uri="{BB962C8B-B14F-4D97-AF65-F5344CB8AC3E}">
        <p14:creationId xmlns:p14="http://schemas.microsoft.com/office/powerpoint/2010/main" val="3654348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chapter">
    <p:spTree>
      <p:nvGrpSpPr>
        <p:cNvPr id="1" name=""/>
        <p:cNvGrpSpPr/>
        <p:nvPr/>
      </p:nvGrpSpPr>
      <p:grpSpPr>
        <a:xfrm>
          <a:off x="0" y="0"/>
          <a:ext cx="0" cy="0"/>
          <a:chOff x="0" y="0"/>
          <a:chExt cx="0" cy="0"/>
        </a:xfrm>
      </p:grpSpPr>
      <p:sp>
        <p:nvSpPr>
          <p:cNvPr id="9" name="Text Placeholder 2"/>
          <p:cNvSpPr>
            <a:spLocks noGrp="1"/>
          </p:cNvSpPr>
          <p:nvPr>
            <p:ph type="body" sz="quarter" idx="12"/>
          </p:nvPr>
        </p:nvSpPr>
        <p:spPr>
          <a:xfrm>
            <a:off x="853720" y="3074116"/>
            <a:ext cx="10809925" cy="728133"/>
          </a:xfrm>
          <a:prstGeom prst="rect">
            <a:avLst/>
          </a:prstGeom>
        </p:spPr>
        <p:txBody>
          <a:bodyPr anchor="b"/>
          <a:lstStyle>
            <a:lvl1pPr marL="0" indent="0">
              <a:lnSpc>
                <a:spcPts val="4000"/>
              </a:lnSpc>
              <a:buNone/>
              <a:defRPr sz="5000" b="1" spc="-200">
                <a:latin typeface="Arial" panose="020B0604020202020204" pitchFamily="34" charset="0"/>
                <a:cs typeface="Arial" panose="020B0604020202020204" pitchFamily="34" charset="0"/>
              </a:defRPr>
            </a:lvl1pPr>
          </a:lstStyle>
          <a:p>
            <a:pPr lvl="0"/>
            <a:r>
              <a:rPr lang="en-US"/>
              <a:t>Edit Master text styles</a:t>
            </a:r>
          </a:p>
        </p:txBody>
      </p:sp>
      <p:sp>
        <p:nvSpPr>
          <p:cNvPr id="10" name="Text Placeholder 4"/>
          <p:cNvSpPr>
            <a:spLocks noGrp="1"/>
          </p:cNvSpPr>
          <p:nvPr>
            <p:ph type="body" sz="quarter" idx="13"/>
          </p:nvPr>
        </p:nvSpPr>
        <p:spPr>
          <a:xfrm>
            <a:off x="841691" y="4003280"/>
            <a:ext cx="10858500" cy="577849"/>
          </a:xfrm>
          <a:prstGeom prst="rect">
            <a:avLst/>
          </a:prstGeom>
        </p:spPr>
        <p:txBody>
          <a:bodyPr/>
          <a:lstStyle>
            <a:lvl1pPr marL="0" indent="0">
              <a:buNone/>
              <a:defRPr sz="3200" i="1" cap="all" baseline="0">
                <a:latin typeface="Times" pitchFamily="18" charset="0"/>
              </a:defRPr>
            </a:lvl1pPr>
          </a:lstStyle>
          <a:p>
            <a:pPr lvl="0"/>
            <a:r>
              <a:rPr lang="en-US"/>
              <a:t>Edit Master text styles</a:t>
            </a:r>
          </a:p>
        </p:txBody>
      </p:sp>
      <p:sp>
        <p:nvSpPr>
          <p:cNvPr id="11" name="Rectangle 10"/>
          <p:cNvSpPr/>
          <p:nvPr userDrawn="1"/>
        </p:nvSpPr>
        <p:spPr bwMode="auto">
          <a:xfrm>
            <a:off x="1" y="3817881"/>
            <a:ext cx="7504441" cy="115771"/>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599002" rtl="0" eaLnBrk="0" fontAlgn="base" latinLnBrk="0" hangingPunct="0">
              <a:lnSpc>
                <a:spcPct val="93000"/>
              </a:lnSpc>
              <a:spcBef>
                <a:spcPct val="0"/>
              </a:spcBef>
              <a:spcAft>
                <a:spcPct val="0"/>
              </a:spcAft>
              <a:buClr>
                <a:srgbClr val="000000"/>
              </a:buClr>
              <a:buSzPct val="100000"/>
              <a:buFont typeface="Arial" pitchFamily="34" charset="0"/>
              <a:buNone/>
              <a:tabLst/>
            </a:pPr>
            <a:endParaRPr kumimoji="0" lang="en-US" sz="3200" b="0" i="0" u="none" strike="noStrike" cap="none" normalizeH="0" baseline="0">
              <a:ln>
                <a:noFill/>
              </a:ln>
              <a:solidFill>
                <a:schemeClr val="bg1"/>
              </a:solidFill>
              <a:effectLst/>
              <a:latin typeface="Arial" pitchFamily="34" charset="0"/>
            </a:endParaRPr>
          </a:p>
        </p:txBody>
      </p:sp>
      <p:pic>
        <p:nvPicPr>
          <p:cNvPr id="7" name="Picture 6">
            <a:extLst>
              <a:ext uri="{FF2B5EF4-FFF2-40B4-BE49-F238E27FC236}">
                <a16:creationId xmlns:a16="http://schemas.microsoft.com/office/drawing/2014/main" id="{AF3DD4C1-F470-42B4-BFD8-B1FB1E1E70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Tree>
    <p:extLst>
      <p:ext uri="{BB962C8B-B14F-4D97-AF65-F5344CB8AC3E}">
        <p14:creationId xmlns:p14="http://schemas.microsoft.com/office/powerpoint/2010/main" val="283506743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70598"/>
      </p:ext>
    </p:extLst>
  </p:cSld>
  <p:clrMap bg1="lt1" tx1="dk1" bg2="lt2" tx2="dk2" accent1="accent1" accent2="accent2" accent3="accent3" accent4="accent4" accent5="accent5" accent6="accent6" hlink="hlink" folHlink="folHlink"/>
  <p:sldLayoutIdLst>
    <p:sldLayoutId id="2147483713" r:id="rId1"/>
    <p:sldLayoutId id="2147483661" r:id="rId2"/>
    <p:sldLayoutId id="2147483662" r:id="rId3"/>
    <p:sldLayoutId id="2147483663" r:id="rId4"/>
    <p:sldLayoutId id="2147483665" r:id="rId5"/>
    <p:sldLayoutId id="2147483664"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706" r:id="rId40"/>
    <p:sldLayoutId id="2147483707" r:id="rId41"/>
    <p:sldLayoutId id="2147483708" r:id="rId42"/>
    <p:sldLayoutId id="2147483709" r:id="rId43"/>
    <p:sldLayoutId id="2147483710" r:id="rId44"/>
    <p:sldLayoutId id="2147483711" r:id="rId45"/>
    <p:sldLayoutId id="2147483715" r:id="rId46"/>
    <p:sldLayoutId id="2147483716" r:id="rId47"/>
    <p:sldLayoutId id="2147483717" r:id="rId48"/>
    <p:sldLayoutId id="2147483718" r:id="rId49"/>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6200D6D-5E2C-44FF-9B73-695FC2A3E015}"/>
              </a:ext>
            </a:extLst>
          </p:cNvPr>
          <p:cNvGraphicFramePr>
            <a:graphicFrameLocks noGrp="1"/>
          </p:cNvGraphicFramePr>
          <p:nvPr userDrawn="1">
            <p:extLst>
              <p:ext uri="{D42A27DB-BD31-4B8C-83A1-F6EECF244321}">
                <p14:modId xmlns:p14="http://schemas.microsoft.com/office/powerpoint/2010/main" val="1651505569"/>
              </p:ext>
            </p:extLst>
          </p:nvPr>
        </p:nvGraphicFramePr>
        <p:xfrm>
          <a:off x="888813" y="2139315"/>
          <a:ext cx="10474326" cy="2558488"/>
        </p:xfrm>
        <a:graphic>
          <a:graphicData uri="http://schemas.openxmlformats.org/drawingml/2006/table">
            <a:tbl>
              <a:tblPr firstRow="1">
                <a:tableStyleId>{2D5ABB26-0587-4C30-8999-92F81FD0307C}</a:tableStyleId>
              </a:tblPr>
              <a:tblGrid>
                <a:gridCol w="596902">
                  <a:extLst>
                    <a:ext uri="{9D8B030D-6E8A-4147-A177-3AD203B41FA5}">
                      <a16:colId xmlns:a16="http://schemas.microsoft.com/office/drawing/2014/main" val="533745902"/>
                    </a:ext>
                  </a:extLst>
                </a:gridCol>
                <a:gridCol w="7229475">
                  <a:extLst>
                    <a:ext uri="{9D8B030D-6E8A-4147-A177-3AD203B41FA5}">
                      <a16:colId xmlns:a16="http://schemas.microsoft.com/office/drawing/2014/main" val="4080570440"/>
                    </a:ext>
                  </a:extLst>
                </a:gridCol>
                <a:gridCol w="971550">
                  <a:extLst>
                    <a:ext uri="{9D8B030D-6E8A-4147-A177-3AD203B41FA5}">
                      <a16:colId xmlns:a16="http://schemas.microsoft.com/office/drawing/2014/main" val="3048528774"/>
                    </a:ext>
                  </a:extLst>
                </a:gridCol>
                <a:gridCol w="1676399">
                  <a:extLst>
                    <a:ext uri="{9D8B030D-6E8A-4147-A177-3AD203B41FA5}">
                      <a16:colId xmlns:a16="http://schemas.microsoft.com/office/drawing/2014/main" val="484475351"/>
                    </a:ext>
                  </a:extLst>
                </a:gridCol>
              </a:tblGrid>
              <a:tr h="226768">
                <a:tc>
                  <a:txBody>
                    <a:bodyPr/>
                    <a:lstStyle/>
                    <a:p>
                      <a:r>
                        <a:rPr lang="en-US" sz="800" b="1"/>
                        <a:t>Version</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CDDDE"/>
                    </a:solidFill>
                  </a:tcPr>
                </a:tc>
                <a:tc>
                  <a:txBody>
                    <a:bodyPr/>
                    <a:lstStyle/>
                    <a:p>
                      <a:r>
                        <a:rPr lang="en-US" sz="800" b="1"/>
                        <a:t>Description</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CDDDE"/>
                    </a:solidFill>
                  </a:tcPr>
                </a:tc>
                <a:tc>
                  <a:txBody>
                    <a:bodyPr/>
                    <a:lstStyle/>
                    <a:p>
                      <a:r>
                        <a:rPr lang="en-US" sz="800" b="1"/>
                        <a:t>Date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CDDDE"/>
                    </a:solidFill>
                  </a:tcPr>
                </a:tc>
                <a:tc>
                  <a:txBody>
                    <a:bodyPr/>
                    <a:lstStyle/>
                    <a:p>
                      <a:r>
                        <a:rPr lang="en-US" sz="800" b="1" dirty="0"/>
                        <a:t>Author</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CDDDE"/>
                    </a:solidFill>
                  </a:tcPr>
                </a:tc>
                <a:extLst>
                  <a:ext uri="{0D108BD9-81ED-4DB2-BD59-A6C34878D82A}">
                    <a16:rowId xmlns:a16="http://schemas.microsoft.com/office/drawing/2014/main" val="3366633253"/>
                  </a:ext>
                </a:extLst>
              </a:tr>
              <a:tr h="226768">
                <a:tc>
                  <a:txBody>
                    <a:bodyPr/>
                    <a:lstStyle/>
                    <a:p>
                      <a:r>
                        <a:rPr lang="en-US" sz="900" dirty="0"/>
                        <a:t>1.0</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dirty="0">
                          <a:solidFill>
                            <a:schemeClr val="tx1"/>
                          </a:solidFill>
                        </a:rPr>
                        <a:t>Revised slide master made available internally</a:t>
                      </a:r>
                      <a:br>
                        <a:rPr lang="en-US" sz="900" dirty="0">
                          <a:solidFill>
                            <a:schemeClr val="tx1"/>
                          </a:solidFill>
                        </a:rPr>
                      </a:br>
                      <a:r>
                        <a:rPr lang="en-US" sz="900" dirty="0">
                          <a:solidFill>
                            <a:schemeClr val="tx1"/>
                          </a:solidFill>
                        </a:rPr>
                        <a:t>- changed slide size to widescreen (33,687 x 19,05 cm)</a:t>
                      </a:r>
                    </a:p>
                    <a:p>
                      <a:r>
                        <a:rPr lang="en-US" sz="900" dirty="0">
                          <a:solidFill>
                            <a:schemeClr val="tx1"/>
                          </a:solidFill>
                        </a:rPr>
                        <a:t>- added and updated layouts</a:t>
                      </a:r>
                    </a:p>
                    <a:p>
                      <a:r>
                        <a:rPr lang="en-US" sz="900" dirty="0">
                          <a:solidFill>
                            <a:schemeClr val="tx1"/>
                          </a:solidFill>
                        </a:rPr>
                        <a:t>- added examples slides (mockups, charts, icons etc.)</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dirty="0"/>
                        <a:t>31.07.2018</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dirty="0"/>
                        <a:t>KRO</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9281022"/>
                  </a:ext>
                </a:extLst>
              </a:tr>
              <a:tr h="226768">
                <a:tc>
                  <a:txBody>
                    <a:bodyPr/>
                    <a:lstStyle/>
                    <a:p>
                      <a:r>
                        <a:rPr lang="en-US" sz="900"/>
                        <a:t>1.1</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dirty="0"/>
                        <a:t>Minor revisions:</a:t>
                      </a:r>
                    </a:p>
                    <a:p>
                      <a:r>
                        <a:rPr lang="en-US" sz="900" dirty="0"/>
                        <a:t>- added the NTS Retail official color palette slide</a:t>
                      </a:r>
                    </a:p>
                    <a:p>
                      <a:r>
                        <a:rPr lang="en-US" sz="900" dirty="0"/>
                        <a:t>- added project timeline slides </a:t>
                      </a:r>
                    </a:p>
                    <a:p>
                      <a:r>
                        <a:rPr lang="en-US" sz="900" dirty="0"/>
                        <a:t>- added new category and reordered slides accordingly</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02.08.2018</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KRO, KHMOH</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134718"/>
                  </a:ext>
                </a:extLst>
              </a:tr>
              <a:tr h="226768">
                <a:tc>
                  <a:txBody>
                    <a:bodyPr/>
                    <a:lstStyle/>
                    <a:p>
                      <a:r>
                        <a:rPr lang="en-US" sz="900" dirty="0"/>
                        <a:t>1.2</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dirty="0"/>
                        <a:t>Minor revisions:</a:t>
                      </a:r>
                    </a:p>
                    <a:p>
                      <a:r>
                        <a:rPr lang="en-US" sz="900" dirty="0"/>
                        <a:t>- new company name NTS Retail KG</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dirty="0"/>
                        <a:t>12.09.2018</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dirty="0"/>
                        <a:t>UBR</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8265118"/>
                  </a:ext>
                </a:extLst>
              </a:tr>
              <a:tr h="226768">
                <a:tc>
                  <a:txBody>
                    <a:bodyPr/>
                    <a:lstStyle/>
                    <a:p>
                      <a:endParaRPr lang="en-US" sz="90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5688139"/>
                  </a:ext>
                </a:extLst>
              </a:tr>
              <a:tr h="226768">
                <a:tc>
                  <a:txBody>
                    <a:bodyPr/>
                    <a:lstStyle/>
                    <a:p>
                      <a:endParaRPr lang="en-US" sz="90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8533179"/>
                  </a:ext>
                </a:extLst>
              </a:tr>
              <a:tr h="226768">
                <a:tc>
                  <a:txBody>
                    <a:bodyPr/>
                    <a:lstStyle/>
                    <a:p>
                      <a:endParaRPr lang="en-US" sz="90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1323517"/>
                  </a:ext>
                </a:extLst>
              </a:tr>
            </a:tbl>
          </a:graphicData>
        </a:graphic>
      </p:graphicFrame>
      <p:sp>
        <p:nvSpPr>
          <p:cNvPr id="8" name="TextBox 7">
            <a:extLst>
              <a:ext uri="{FF2B5EF4-FFF2-40B4-BE49-F238E27FC236}">
                <a16:creationId xmlns:a16="http://schemas.microsoft.com/office/drawing/2014/main" id="{5E0F533F-0CDD-4646-8FF4-639176969D8C}"/>
              </a:ext>
            </a:extLst>
          </p:cNvPr>
          <p:cNvSpPr txBox="1"/>
          <p:nvPr userDrawn="1"/>
        </p:nvSpPr>
        <p:spPr>
          <a:xfrm>
            <a:off x="888815" y="1862660"/>
            <a:ext cx="1508746" cy="276999"/>
          </a:xfrm>
          <a:prstGeom prst="rect">
            <a:avLst/>
          </a:prstGeom>
          <a:noFill/>
        </p:spPr>
        <p:txBody>
          <a:bodyPr wrap="none" rtlCol="0">
            <a:spAutoFit/>
          </a:bodyPr>
          <a:lstStyle/>
          <a:p>
            <a:r>
              <a:rPr lang="en-US" sz="1200" b="1"/>
              <a:t>Document History</a:t>
            </a:r>
          </a:p>
        </p:txBody>
      </p:sp>
      <p:graphicFrame>
        <p:nvGraphicFramePr>
          <p:cNvPr id="9" name="Table 8">
            <a:extLst>
              <a:ext uri="{FF2B5EF4-FFF2-40B4-BE49-F238E27FC236}">
                <a16:creationId xmlns:a16="http://schemas.microsoft.com/office/drawing/2014/main" id="{762F1009-EC23-4ABD-A46C-36A3D7A58BAF}"/>
              </a:ext>
            </a:extLst>
          </p:cNvPr>
          <p:cNvGraphicFramePr>
            <a:graphicFrameLocks noGrp="1"/>
          </p:cNvGraphicFramePr>
          <p:nvPr userDrawn="1">
            <p:extLst>
              <p:ext uri="{D42A27DB-BD31-4B8C-83A1-F6EECF244321}">
                <p14:modId xmlns:p14="http://schemas.microsoft.com/office/powerpoint/2010/main" val="3912631502"/>
              </p:ext>
            </p:extLst>
          </p:nvPr>
        </p:nvGraphicFramePr>
        <p:xfrm>
          <a:off x="888813" y="428837"/>
          <a:ext cx="4864100" cy="914400"/>
        </p:xfrm>
        <a:graphic>
          <a:graphicData uri="http://schemas.openxmlformats.org/drawingml/2006/table">
            <a:tbl>
              <a:tblPr firstRow="1">
                <a:tableStyleId>{5940675A-B579-460E-94D1-54222C63F5DA}</a:tableStyleId>
              </a:tblPr>
              <a:tblGrid>
                <a:gridCol w="1397187">
                  <a:extLst>
                    <a:ext uri="{9D8B030D-6E8A-4147-A177-3AD203B41FA5}">
                      <a16:colId xmlns:a16="http://schemas.microsoft.com/office/drawing/2014/main" val="3764570371"/>
                    </a:ext>
                  </a:extLst>
                </a:gridCol>
                <a:gridCol w="3466913">
                  <a:extLst>
                    <a:ext uri="{9D8B030D-6E8A-4147-A177-3AD203B41FA5}">
                      <a16:colId xmlns:a16="http://schemas.microsoft.com/office/drawing/2014/main" val="4016953762"/>
                    </a:ext>
                  </a:extLst>
                </a:gridCol>
              </a:tblGrid>
              <a:tr h="191754">
                <a:tc>
                  <a:txBody>
                    <a:bodyPr/>
                    <a:lstStyle/>
                    <a:p>
                      <a:r>
                        <a:rPr lang="en-US" sz="900" b="0"/>
                        <a:t>Author(</a:t>
                      </a:r>
                      <a:r>
                        <a:rPr lang="en-US" sz="900" b="0" dirty="0"/>
                        <a:t>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DDD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KRO, KHMOH, GEB, SBG, RK</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2355178"/>
                  </a:ext>
                </a:extLst>
              </a:tr>
              <a:tr h="191754">
                <a:tc>
                  <a:txBody>
                    <a:bodyPr/>
                    <a:lstStyle/>
                    <a:p>
                      <a:r>
                        <a:rPr lang="en-US" sz="900" b="0"/>
                        <a:t>Title / Theme / Project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DDDE"/>
                    </a:solidFill>
                  </a:tcPr>
                </a:tc>
                <a:tc>
                  <a:txBody>
                    <a:bodyPr/>
                    <a:lstStyle/>
                    <a:p>
                      <a:r>
                        <a:rPr lang="en-US" sz="900" dirty="0"/>
                        <a:t>NTS Retail Slide Master 16-9</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8399075"/>
                  </a:ext>
                </a:extLst>
              </a:tr>
              <a:tr h="191754">
                <a:tc>
                  <a:txBody>
                    <a:bodyPr/>
                    <a:lstStyle/>
                    <a:p>
                      <a:r>
                        <a:rPr lang="en-US" sz="900" b="0"/>
                        <a:t>Document Status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DDDE"/>
                    </a:solidFill>
                  </a:tcPr>
                </a:tc>
                <a:tc>
                  <a:txBody>
                    <a:bodyPr/>
                    <a:lstStyle/>
                    <a:p>
                      <a:r>
                        <a:rPr lang="en-US" sz="900" dirty="0"/>
                        <a:t>FINAL</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61466"/>
                  </a:ext>
                </a:extLst>
              </a:tr>
              <a:tr h="191754">
                <a:tc>
                  <a:txBody>
                    <a:bodyPr/>
                    <a:lstStyle/>
                    <a:p>
                      <a:r>
                        <a:rPr lang="en-US" sz="900" b="0" dirty="0"/>
                        <a:t>Date Created</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DDDE"/>
                    </a:solidFill>
                  </a:tcPr>
                </a:tc>
                <a:tc>
                  <a:txBody>
                    <a:bodyPr/>
                    <a:lstStyle/>
                    <a:p>
                      <a:r>
                        <a:rPr lang="en-US" sz="900" dirty="0"/>
                        <a:t>31.07.2018</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7609037"/>
                  </a:ext>
                </a:extLst>
              </a:tr>
            </a:tbl>
          </a:graphicData>
        </a:graphic>
      </p:graphicFrame>
      <p:sp>
        <p:nvSpPr>
          <p:cNvPr id="10" name="TextBox 9">
            <a:extLst>
              <a:ext uri="{FF2B5EF4-FFF2-40B4-BE49-F238E27FC236}">
                <a16:creationId xmlns:a16="http://schemas.microsoft.com/office/drawing/2014/main" id="{ABF02C9E-85C9-43B9-9D64-52546C5B1593}"/>
              </a:ext>
            </a:extLst>
          </p:cNvPr>
          <p:cNvSpPr txBox="1"/>
          <p:nvPr userDrawn="1"/>
        </p:nvSpPr>
        <p:spPr>
          <a:xfrm>
            <a:off x="6072422" y="242776"/>
            <a:ext cx="5290717" cy="1138773"/>
          </a:xfrm>
          <a:prstGeom prst="rect">
            <a:avLst/>
          </a:prstGeom>
          <a:noFill/>
        </p:spPr>
        <p:txBody>
          <a:bodyPr wrap="square" rtlCol="0">
            <a:spAutoFit/>
          </a:bodyPr>
          <a:lstStyle/>
          <a:p>
            <a:pPr algn="r">
              <a:spcAft>
                <a:spcPts val="300"/>
              </a:spcAft>
            </a:pPr>
            <a:r>
              <a:rPr lang="en-US" sz="900">
                <a:solidFill>
                  <a:srgbClr val="FF0000"/>
                </a:solidFill>
              </a:rPr>
              <a:t>FOR ADMIN PURPORSES ONLY – DO NOT REMOVE</a:t>
            </a:r>
          </a:p>
          <a:p>
            <a:pPr algn="just">
              <a:spcAft>
                <a:spcPts val="300"/>
              </a:spcAft>
            </a:pPr>
            <a:r>
              <a:rPr lang="en-US" sz="900" b="1"/>
              <a:t>CONFIDENTIAL</a:t>
            </a:r>
          </a:p>
          <a:p>
            <a:pPr algn="just"/>
            <a:r>
              <a:rPr lang="en-US" sz="900"/>
              <a:t>All information presented in this document shall be considered as Confidential Information (as defined by NTS Retail’s general terms and conditions and/or the applicable confidentiality provisions). As such, this document or any annexes and schedules thereto are Confidential Information and must therefore, in accordance with the applicable confidentiality provisions not be disclosed to any third party without the prior written consent of NTS Retail.</a:t>
            </a:r>
          </a:p>
        </p:txBody>
      </p:sp>
      <p:pic>
        <p:nvPicPr>
          <p:cNvPr id="11" name="Picture 10">
            <a:extLst>
              <a:ext uri="{FF2B5EF4-FFF2-40B4-BE49-F238E27FC236}">
                <a16:creationId xmlns:a16="http://schemas.microsoft.com/office/drawing/2014/main" id="{F76833C3-BEC3-4DB2-A84C-56F828A5C3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4439" y="1706671"/>
            <a:ext cx="1508746" cy="362345"/>
          </a:xfrm>
          <a:prstGeom prst="rect">
            <a:avLst/>
          </a:prstGeom>
        </p:spPr>
      </p:pic>
    </p:spTree>
    <p:extLst>
      <p:ext uri="{BB962C8B-B14F-4D97-AF65-F5344CB8AC3E}">
        <p14:creationId xmlns:p14="http://schemas.microsoft.com/office/powerpoint/2010/main" val="852950505"/>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8.xml"/><Relationship Id="rId5" Type="http://schemas.openxmlformats.org/officeDocument/2006/relationships/image" Target="../media/image4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jpg"/><Relationship Id="rId21" Type="http://schemas.openxmlformats.org/officeDocument/2006/relationships/image" Target="../media/image29.png"/><Relationship Id="rId7" Type="http://schemas.openxmlformats.org/officeDocument/2006/relationships/image" Target="../media/image15.jp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36.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jpg"/><Relationship Id="rId15" Type="http://schemas.openxmlformats.org/officeDocument/2006/relationships/image" Target="../media/image23.png"/><Relationship Id="rId10" Type="http://schemas.openxmlformats.org/officeDocument/2006/relationships/image" Target="../media/image18.jpg"/><Relationship Id="rId19" Type="http://schemas.openxmlformats.org/officeDocument/2006/relationships/image" Target="../media/image27.png"/><Relationship Id="rId4" Type="http://schemas.openxmlformats.org/officeDocument/2006/relationships/image" Target="../media/image12.jpg"/><Relationship Id="rId9" Type="http://schemas.openxmlformats.org/officeDocument/2006/relationships/image" Target="../media/image17.jp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tiff"/><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112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D28A6-2340-420D-B3C1-529292505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460"/>
            <a:ext cx="12192000" cy="8131780"/>
          </a:xfrm>
          <a:prstGeom prst="rect">
            <a:avLst/>
          </a:prstGeom>
        </p:spPr>
      </p:pic>
      <p:sp>
        <p:nvSpPr>
          <p:cNvPr id="5" name="Rectangle 4">
            <a:extLst>
              <a:ext uri="{FF2B5EF4-FFF2-40B4-BE49-F238E27FC236}">
                <a16:creationId xmlns:a16="http://schemas.microsoft.com/office/drawing/2014/main" id="{6CD10A6B-D9E5-46FB-9A25-EBE0D57989C4}"/>
              </a:ext>
            </a:extLst>
          </p:cNvPr>
          <p:cNvSpPr/>
          <p:nvPr/>
        </p:nvSpPr>
        <p:spPr>
          <a:xfrm>
            <a:off x="0" y="-251460"/>
            <a:ext cx="12192000" cy="8131780"/>
          </a:xfrm>
          <a:prstGeom prst="rect">
            <a:avLst/>
          </a:prstGeom>
          <a:solidFill>
            <a:schemeClr val="bg1">
              <a:lumMod val="25000"/>
              <a:alpha val="44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800" dirty="0">
                <a:solidFill>
                  <a:schemeClr val="tx1"/>
                </a:solidFill>
              </a:rPr>
              <a:t> </a:t>
            </a:r>
            <a:endParaRPr lang="de-AT" sz="2800" dirty="0">
              <a:solidFill>
                <a:schemeClr val="tx1"/>
              </a:solidFill>
            </a:endParaRPr>
          </a:p>
        </p:txBody>
      </p:sp>
      <p:cxnSp>
        <p:nvCxnSpPr>
          <p:cNvPr id="16" name="Straight Connector 15">
            <a:extLst>
              <a:ext uri="{FF2B5EF4-FFF2-40B4-BE49-F238E27FC236}">
                <a16:creationId xmlns:a16="http://schemas.microsoft.com/office/drawing/2014/main" id="{58E09B9E-76E4-471E-BA4E-E79C9F4293D1}"/>
              </a:ext>
            </a:extLst>
          </p:cNvPr>
          <p:cNvCxnSpPr>
            <a:cxnSpLocks/>
          </p:cNvCxnSpPr>
          <p:nvPr/>
        </p:nvCxnSpPr>
        <p:spPr>
          <a:xfrm>
            <a:off x="8274150" y="5108403"/>
            <a:ext cx="3917850" cy="0"/>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CF1902F-B19F-4E36-8CF3-A4B46110601A}"/>
              </a:ext>
            </a:extLst>
          </p:cNvPr>
          <p:cNvSpPr/>
          <p:nvPr/>
        </p:nvSpPr>
        <p:spPr>
          <a:xfrm>
            <a:off x="8058150" y="4892403"/>
            <a:ext cx="432000" cy="432000"/>
          </a:xfrm>
          <a:prstGeom prst="ellipse">
            <a:avLst/>
          </a:prstGeom>
          <a:solidFill>
            <a:srgbClr val="E17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bg2"/>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0652531B-25F0-4AB1-B811-52952E99575D}"/>
              </a:ext>
            </a:extLst>
          </p:cNvPr>
          <p:cNvSpPr/>
          <p:nvPr/>
        </p:nvSpPr>
        <p:spPr>
          <a:xfrm>
            <a:off x="8861596" y="2795138"/>
            <a:ext cx="3132789" cy="1339948"/>
          </a:xfrm>
          <a:prstGeom prst="rect">
            <a:avLst/>
          </a:prstGeom>
          <a:solidFill>
            <a:schemeClr val="bg1">
              <a:alpha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457200" indent="-457200">
              <a:spcBef>
                <a:spcPts val="600"/>
              </a:spcBef>
              <a:spcAft>
                <a:spcPts val="600"/>
              </a:spcAft>
              <a:buFont typeface="Wingdings" panose="05000000000000000000" pitchFamily="2" charset="2"/>
              <a:buChar char="§"/>
            </a:pPr>
            <a:endParaRPr lang="de-AT">
              <a:solidFill>
                <a:schemeClr val="tx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7ECAB13B-239C-4311-9A0E-EEFC050C0BA1}"/>
              </a:ext>
            </a:extLst>
          </p:cNvPr>
          <p:cNvGrpSpPr/>
          <p:nvPr/>
        </p:nvGrpSpPr>
        <p:grpSpPr>
          <a:xfrm>
            <a:off x="8805211" y="2822156"/>
            <a:ext cx="3064483" cy="1243007"/>
            <a:chOff x="1712702" y="4463047"/>
            <a:chExt cx="3824498" cy="1243007"/>
          </a:xfrm>
        </p:grpSpPr>
        <p:sp>
          <p:nvSpPr>
            <p:cNvPr id="15" name="TextBox 14">
              <a:extLst>
                <a:ext uri="{FF2B5EF4-FFF2-40B4-BE49-F238E27FC236}">
                  <a16:creationId xmlns:a16="http://schemas.microsoft.com/office/drawing/2014/main" id="{6B003466-7AF8-4708-899C-FD3886048ECD}"/>
                </a:ext>
              </a:extLst>
            </p:cNvPr>
            <p:cNvSpPr txBox="1"/>
            <p:nvPr/>
          </p:nvSpPr>
          <p:spPr>
            <a:xfrm>
              <a:off x="1712702" y="4463047"/>
              <a:ext cx="3764644" cy="461665"/>
            </a:xfrm>
            <a:prstGeom prst="rect">
              <a:avLst/>
            </a:prstGeom>
            <a:noFill/>
          </p:spPr>
          <p:txBody>
            <a:bodyPr wrap="square" rtlCol="0">
              <a:spAutoFit/>
            </a:bodyPr>
            <a:lstStyle/>
            <a:p>
              <a:pPr algn="ctr" defTabSz="914446"/>
              <a:r>
                <a:rPr lang="en-US" sz="2400">
                  <a:latin typeface="Roboto Condensed"/>
                </a:rPr>
                <a:t>1|</a:t>
              </a:r>
              <a:r>
                <a:rPr lang="en-US" sz="2400">
                  <a:solidFill>
                    <a:srgbClr val="FF7F50"/>
                  </a:solidFill>
                  <a:latin typeface="Roboto Condensed"/>
                </a:rPr>
                <a:t> </a:t>
              </a:r>
              <a:r>
                <a:rPr lang="en-US" sz="2400">
                  <a:solidFill>
                    <a:srgbClr val="E17000"/>
                  </a:solidFill>
                  <a:latin typeface="Roboto Condensed"/>
                </a:rPr>
                <a:t>Start online</a:t>
              </a:r>
              <a:endParaRPr lang="uk-UA" sz="2400" dirty="0">
                <a:solidFill>
                  <a:srgbClr val="0A091B"/>
                </a:solidFill>
                <a:latin typeface="Roboto Condensed"/>
              </a:endParaRPr>
            </a:p>
          </p:txBody>
        </p:sp>
        <p:sp>
          <p:nvSpPr>
            <p:cNvPr id="17" name="TextBox 16">
              <a:extLst>
                <a:ext uri="{FF2B5EF4-FFF2-40B4-BE49-F238E27FC236}">
                  <a16:creationId xmlns:a16="http://schemas.microsoft.com/office/drawing/2014/main" id="{3FD1FCF1-CFDF-478A-BBDC-559D70987BC1}"/>
                </a:ext>
              </a:extLst>
            </p:cNvPr>
            <p:cNvSpPr txBox="1"/>
            <p:nvPr/>
          </p:nvSpPr>
          <p:spPr>
            <a:xfrm>
              <a:off x="1772556" y="4998360"/>
              <a:ext cx="3764644" cy="707694"/>
            </a:xfrm>
            <a:prstGeom prst="rect">
              <a:avLst/>
            </a:prstGeom>
            <a:noFill/>
          </p:spPr>
          <p:txBody>
            <a:bodyPr wrap="square" rtlCol="0">
              <a:spAutoFit/>
            </a:bodyPr>
            <a:lstStyle/>
            <a:p>
              <a:pPr algn="ctr" defTabSz="914446"/>
              <a:r>
                <a:rPr lang="en-US" sz="1333">
                  <a:latin typeface="Roboto"/>
                </a:rPr>
                <a:t>Research and buy/reserve products online for pickup in store. Create store appointments online</a:t>
              </a:r>
              <a:endParaRPr lang="uk-UA" sz="1333" dirty="0">
                <a:latin typeface="Roboto"/>
              </a:endParaRPr>
            </a:p>
          </p:txBody>
        </p:sp>
      </p:grpSp>
    </p:spTree>
    <p:extLst>
      <p:ext uri="{BB962C8B-B14F-4D97-AF65-F5344CB8AC3E}">
        <p14:creationId xmlns:p14="http://schemas.microsoft.com/office/powerpoint/2010/main" val="8335360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CFE8D3-0532-4EA0-806F-D46980901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8680"/>
            <a:ext cx="12652835" cy="8433262"/>
          </a:xfrm>
          <a:prstGeom prst="rect">
            <a:avLst/>
          </a:prstGeom>
        </p:spPr>
      </p:pic>
      <p:sp>
        <p:nvSpPr>
          <p:cNvPr id="21" name="Rectangle 20">
            <a:extLst>
              <a:ext uri="{FF2B5EF4-FFF2-40B4-BE49-F238E27FC236}">
                <a16:creationId xmlns:a16="http://schemas.microsoft.com/office/drawing/2014/main" id="{66D1D628-5C96-4577-A35E-F05688A813F1}"/>
              </a:ext>
            </a:extLst>
          </p:cNvPr>
          <p:cNvSpPr/>
          <p:nvPr/>
        </p:nvSpPr>
        <p:spPr>
          <a:xfrm>
            <a:off x="0" y="-251460"/>
            <a:ext cx="12192000" cy="8131780"/>
          </a:xfrm>
          <a:prstGeom prst="rect">
            <a:avLst/>
          </a:prstGeom>
          <a:solidFill>
            <a:schemeClr val="bg1">
              <a:lumMod val="25000"/>
              <a:alpha val="44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AT" sz="2800">
              <a:solidFill>
                <a:schemeClr val="tx1"/>
              </a:solidFill>
            </a:endParaRPr>
          </a:p>
        </p:txBody>
      </p:sp>
      <p:sp>
        <p:nvSpPr>
          <p:cNvPr id="20" name="Rectangle 19">
            <a:extLst>
              <a:ext uri="{FF2B5EF4-FFF2-40B4-BE49-F238E27FC236}">
                <a16:creationId xmlns:a16="http://schemas.microsoft.com/office/drawing/2014/main" id="{FA4612E1-8D75-4CDE-B741-EF7A67BC191C}"/>
              </a:ext>
            </a:extLst>
          </p:cNvPr>
          <p:cNvSpPr/>
          <p:nvPr/>
        </p:nvSpPr>
        <p:spPr>
          <a:xfrm>
            <a:off x="4934524" y="5242758"/>
            <a:ext cx="3020291" cy="1073435"/>
          </a:xfrm>
          <a:prstGeom prst="rect">
            <a:avLst/>
          </a:prstGeom>
          <a:solidFill>
            <a:schemeClr val="bg1">
              <a:alpha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457200" indent="-457200">
              <a:spcBef>
                <a:spcPts val="600"/>
              </a:spcBef>
              <a:spcAft>
                <a:spcPts val="600"/>
              </a:spcAft>
              <a:buFont typeface="Wingdings" panose="05000000000000000000" pitchFamily="2" charset="2"/>
              <a:buChar char="§"/>
            </a:pPr>
            <a:endParaRPr lang="de-AT">
              <a:solidFill>
                <a:schemeClr val="tx1"/>
              </a:solidFill>
              <a:latin typeface="Arial" panose="020B0604020202020204" pitchFamily="34" charset="0"/>
              <a:cs typeface="Arial" panose="020B0604020202020204" pitchFamily="34" charset="0"/>
            </a:endParaRPr>
          </a:p>
        </p:txBody>
      </p:sp>
      <p:cxnSp>
        <p:nvCxnSpPr>
          <p:cNvPr id="5" name="Straight Connector 4"/>
          <p:cNvCxnSpPr>
            <a:cxnSpLocks/>
            <a:endCxn id="13" idx="6"/>
          </p:cNvCxnSpPr>
          <p:nvPr/>
        </p:nvCxnSpPr>
        <p:spPr>
          <a:xfrm flipV="1">
            <a:off x="0" y="5090824"/>
            <a:ext cx="9255918" cy="13913"/>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 name="Arc 1">
            <a:extLst>
              <a:ext uri="{FF2B5EF4-FFF2-40B4-BE49-F238E27FC236}">
                <a16:creationId xmlns:a16="http://schemas.microsoft.com/office/drawing/2014/main" id="{5A1092C2-F169-4690-9037-419B12DBF189}"/>
              </a:ext>
            </a:extLst>
          </p:cNvPr>
          <p:cNvSpPr/>
          <p:nvPr/>
        </p:nvSpPr>
        <p:spPr>
          <a:xfrm>
            <a:off x="9576998" y="5088009"/>
            <a:ext cx="1143000" cy="1143000"/>
          </a:xfrm>
          <a:prstGeom prst="arc">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7DF54B3-E5C2-4CDA-9E02-B3C875239489}"/>
              </a:ext>
            </a:extLst>
          </p:cNvPr>
          <p:cNvCxnSpPr>
            <a:cxnSpLocks/>
            <a:stCxn id="2" idx="2"/>
          </p:cNvCxnSpPr>
          <p:nvPr/>
        </p:nvCxnSpPr>
        <p:spPr>
          <a:xfrm>
            <a:off x="10719998" y="5659509"/>
            <a:ext cx="0" cy="2860069"/>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FBF3A73-BB6E-4E46-A9B0-7DE9371D3CD1}"/>
              </a:ext>
            </a:extLst>
          </p:cNvPr>
          <p:cNvCxnSpPr>
            <a:cxnSpLocks/>
            <a:stCxn id="13" idx="6"/>
            <a:endCxn id="2" idx="0"/>
          </p:cNvCxnSpPr>
          <p:nvPr/>
        </p:nvCxnSpPr>
        <p:spPr>
          <a:xfrm flipV="1">
            <a:off x="9255918" y="5088009"/>
            <a:ext cx="892580" cy="2815"/>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rot="10800000">
            <a:off x="9255918" y="4874824"/>
            <a:ext cx="432000" cy="432000"/>
          </a:xfrm>
          <a:prstGeom prst="ellipse">
            <a:avLst/>
          </a:prstGeom>
          <a:solidFill>
            <a:srgbClr val="E17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uk-UA" sz="1867">
              <a:solidFill>
                <a:srgbClr val="C0C0C8"/>
              </a:solidFill>
              <a:latin typeface="Roboto"/>
            </a:endParaRPr>
          </a:p>
        </p:txBody>
      </p:sp>
      <p:grpSp>
        <p:nvGrpSpPr>
          <p:cNvPr id="33" name="Group 32">
            <a:extLst>
              <a:ext uri="{FF2B5EF4-FFF2-40B4-BE49-F238E27FC236}">
                <a16:creationId xmlns:a16="http://schemas.microsoft.com/office/drawing/2014/main" id="{AE893841-EC78-4709-AC4B-AA2A56FE5963}"/>
              </a:ext>
            </a:extLst>
          </p:cNvPr>
          <p:cNvGrpSpPr/>
          <p:nvPr/>
        </p:nvGrpSpPr>
        <p:grpSpPr>
          <a:xfrm>
            <a:off x="4523095" y="5323462"/>
            <a:ext cx="3652158" cy="830997"/>
            <a:chOff x="4219303" y="3754031"/>
            <a:chExt cx="3652158" cy="830997"/>
          </a:xfrm>
        </p:grpSpPr>
        <p:sp>
          <p:nvSpPr>
            <p:cNvPr id="14" name="TextBox 13"/>
            <p:cNvSpPr txBox="1"/>
            <p:nvPr/>
          </p:nvSpPr>
          <p:spPr>
            <a:xfrm>
              <a:off x="4219303" y="3754031"/>
              <a:ext cx="3652158" cy="830997"/>
            </a:xfrm>
            <a:prstGeom prst="rect">
              <a:avLst/>
            </a:prstGeom>
            <a:noFill/>
          </p:spPr>
          <p:txBody>
            <a:bodyPr wrap="square" rtlCol="0">
              <a:spAutoFit/>
            </a:bodyPr>
            <a:lstStyle/>
            <a:p>
              <a:pPr algn="ctr" defTabSz="914446"/>
              <a:r>
                <a:rPr lang="en-US" sz="2400" dirty="0">
                  <a:latin typeface="Roboto Condensed"/>
                </a:rPr>
                <a:t>2a|</a:t>
              </a:r>
              <a:r>
                <a:rPr lang="en-US" sz="2400" dirty="0">
                  <a:solidFill>
                    <a:srgbClr val="FF7F50"/>
                  </a:solidFill>
                  <a:latin typeface="Roboto Condensed"/>
                </a:rPr>
                <a:t> </a:t>
              </a:r>
              <a:r>
                <a:rPr lang="de-DE" sz="2400" dirty="0" err="1">
                  <a:solidFill>
                    <a:srgbClr val="E17000"/>
                  </a:solidFill>
                  <a:latin typeface="Roboto Condensed"/>
                </a:rPr>
                <a:t>Visit</a:t>
              </a:r>
              <a:r>
                <a:rPr lang="de-DE" sz="2400" dirty="0">
                  <a:solidFill>
                    <a:srgbClr val="E17000"/>
                  </a:solidFill>
                  <a:latin typeface="Roboto Condensed"/>
                </a:rPr>
                <a:t> </a:t>
              </a:r>
              <a:r>
                <a:rPr lang="de-DE" sz="2400" dirty="0" err="1">
                  <a:solidFill>
                    <a:srgbClr val="E17000"/>
                  </a:solidFill>
                  <a:latin typeface="Roboto Condensed"/>
                </a:rPr>
                <a:t>store</a:t>
              </a:r>
              <a:endParaRPr lang="uk-UA" sz="2400" dirty="0">
                <a:solidFill>
                  <a:srgbClr val="E17000"/>
                </a:solidFill>
                <a:latin typeface="Roboto Condensed"/>
              </a:endParaRPr>
            </a:p>
            <a:p>
              <a:pPr algn="ctr" defTabSz="914446"/>
              <a:endParaRPr lang="uk-UA" sz="2400" dirty="0">
                <a:solidFill>
                  <a:srgbClr val="0A091B"/>
                </a:solidFill>
                <a:latin typeface="Roboto Condensed"/>
              </a:endParaRPr>
            </a:p>
          </p:txBody>
        </p:sp>
        <p:sp>
          <p:nvSpPr>
            <p:cNvPr id="15" name="TextBox 14"/>
            <p:cNvSpPr txBox="1"/>
            <p:nvPr/>
          </p:nvSpPr>
          <p:spPr>
            <a:xfrm>
              <a:off x="4630733" y="4275682"/>
              <a:ext cx="2937395" cy="297454"/>
            </a:xfrm>
            <a:prstGeom prst="rect">
              <a:avLst/>
            </a:prstGeom>
            <a:noFill/>
          </p:spPr>
          <p:txBody>
            <a:bodyPr wrap="square" rtlCol="0">
              <a:spAutoFit/>
            </a:bodyPr>
            <a:lstStyle/>
            <a:p>
              <a:pPr algn="ctr" defTabSz="914446"/>
              <a:r>
                <a:rPr lang="en-US" sz="1333" dirty="0">
                  <a:latin typeface="Roboto"/>
                </a:rPr>
                <a:t>Check in at the self-service kiosk</a:t>
              </a:r>
              <a:endParaRPr lang="uk-UA" sz="1333" dirty="0">
                <a:latin typeface="Roboto"/>
              </a:endParaRPr>
            </a:p>
          </p:txBody>
        </p:sp>
      </p:grpSp>
    </p:spTree>
    <p:extLst>
      <p:ext uri="{BB962C8B-B14F-4D97-AF65-F5344CB8AC3E}">
        <p14:creationId xmlns:p14="http://schemas.microsoft.com/office/powerpoint/2010/main" val="34925617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A74F97-B591-4CE8-BDA3-7145120E6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2261"/>
            <a:ext cx="12200506" cy="8131779"/>
          </a:xfrm>
          <a:prstGeom prst="rect">
            <a:avLst/>
          </a:prstGeom>
        </p:spPr>
      </p:pic>
      <p:sp>
        <p:nvSpPr>
          <p:cNvPr id="21" name="Rectangle 20">
            <a:extLst>
              <a:ext uri="{FF2B5EF4-FFF2-40B4-BE49-F238E27FC236}">
                <a16:creationId xmlns:a16="http://schemas.microsoft.com/office/drawing/2014/main" id="{66D1D628-5C96-4577-A35E-F05688A813F1}"/>
              </a:ext>
            </a:extLst>
          </p:cNvPr>
          <p:cNvSpPr/>
          <p:nvPr/>
        </p:nvSpPr>
        <p:spPr>
          <a:xfrm>
            <a:off x="0" y="-482261"/>
            <a:ext cx="12192000" cy="8131780"/>
          </a:xfrm>
          <a:prstGeom prst="rect">
            <a:avLst/>
          </a:prstGeom>
          <a:solidFill>
            <a:schemeClr val="bg1">
              <a:lumMod val="25000"/>
              <a:alpha val="44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AT" sz="2800">
              <a:solidFill>
                <a:schemeClr val="tx1"/>
              </a:solidFill>
            </a:endParaRPr>
          </a:p>
        </p:txBody>
      </p:sp>
      <p:sp>
        <p:nvSpPr>
          <p:cNvPr id="20" name="Rectangle 19">
            <a:extLst>
              <a:ext uri="{FF2B5EF4-FFF2-40B4-BE49-F238E27FC236}">
                <a16:creationId xmlns:a16="http://schemas.microsoft.com/office/drawing/2014/main" id="{FA4612E1-8D75-4CDE-B741-EF7A67BC191C}"/>
              </a:ext>
            </a:extLst>
          </p:cNvPr>
          <p:cNvSpPr/>
          <p:nvPr/>
        </p:nvSpPr>
        <p:spPr>
          <a:xfrm>
            <a:off x="4791080" y="5242758"/>
            <a:ext cx="3163736" cy="1339948"/>
          </a:xfrm>
          <a:prstGeom prst="rect">
            <a:avLst/>
          </a:prstGeom>
          <a:solidFill>
            <a:schemeClr val="bg1">
              <a:alpha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457200" indent="-457200">
              <a:spcBef>
                <a:spcPts val="600"/>
              </a:spcBef>
              <a:spcAft>
                <a:spcPts val="600"/>
              </a:spcAft>
              <a:buFont typeface="Wingdings" panose="05000000000000000000" pitchFamily="2" charset="2"/>
              <a:buChar char="§"/>
            </a:pPr>
            <a:endParaRPr lang="de-AT">
              <a:solidFill>
                <a:schemeClr val="tx1"/>
              </a:solidFill>
              <a:latin typeface="Arial" panose="020B0604020202020204" pitchFamily="34" charset="0"/>
              <a:cs typeface="Arial" panose="020B0604020202020204" pitchFamily="34" charset="0"/>
            </a:endParaRPr>
          </a:p>
        </p:txBody>
      </p:sp>
      <p:cxnSp>
        <p:nvCxnSpPr>
          <p:cNvPr id="5" name="Straight Connector 4"/>
          <p:cNvCxnSpPr>
            <a:cxnSpLocks/>
            <a:endCxn id="13" idx="6"/>
          </p:cNvCxnSpPr>
          <p:nvPr/>
        </p:nvCxnSpPr>
        <p:spPr>
          <a:xfrm flipV="1">
            <a:off x="0" y="5090824"/>
            <a:ext cx="9255918" cy="13913"/>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 name="Arc 1">
            <a:extLst>
              <a:ext uri="{FF2B5EF4-FFF2-40B4-BE49-F238E27FC236}">
                <a16:creationId xmlns:a16="http://schemas.microsoft.com/office/drawing/2014/main" id="{5A1092C2-F169-4690-9037-419B12DBF189}"/>
              </a:ext>
            </a:extLst>
          </p:cNvPr>
          <p:cNvSpPr/>
          <p:nvPr/>
        </p:nvSpPr>
        <p:spPr>
          <a:xfrm>
            <a:off x="9576998" y="5088009"/>
            <a:ext cx="1143000" cy="1143000"/>
          </a:xfrm>
          <a:prstGeom prst="arc">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7DF54B3-E5C2-4CDA-9E02-B3C875239489}"/>
              </a:ext>
            </a:extLst>
          </p:cNvPr>
          <p:cNvCxnSpPr>
            <a:cxnSpLocks/>
            <a:stCxn id="2" idx="2"/>
          </p:cNvCxnSpPr>
          <p:nvPr/>
        </p:nvCxnSpPr>
        <p:spPr>
          <a:xfrm>
            <a:off x="10719998" y="5659509"/>
            <a:ext cx="0" cy="2860069"/>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FBF3A73-BB6E-4E46-A9B0-7DE9371D3CD1}"/>
              </a:ext>
            </a:extLst>
          </p:cNvPr>
          <p:cNvCxnSpPr>
            <a:cxnSpLocks/>
            <a:stCxn id="13" idx="6"/>
            <a:endCxn id="2" idx="0"/>
          </p:cNvCxnSpPr>
          <p:nvPr/>
        </p:nvCxnSpPr>
        <p:spPr>
          <a:xfrm flipV="1">
            <a:off x="9255918" y="5088009"/>
            <a:ext cx="892580" cy="2815"/>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rot="10800000">
            <a:off x="9255918" y="4874824"/>
            <a:ext cx="432000" cy="432000"/>
          </a:xfrm>
          <a:prstGeom prst="ellipse">
            <a:avLst/>
          </a:prstGeom>
          <a:solidFill>
            <a:srgbClr val="E17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uk-UA" sz="1867">
              <a:solidFill>
                <a:srgbClr val="C0C0C8"/>
              </a:solidFill>
              <a:latin typeface="Roboto"/>
            </a:endParaRPr>
          </a:p>
        </p:txBody>
      </p:sp>
      <p:grpSp>
        <p:nvGrpSpPr>
          <p:cNvPr id="33" name="Group 32">
            <a:extLst>
              <a:ext uri="{FF2B5EF4-FFF2-40B4-BE49-F238E27FC236}">
                <a16:creationId xmlns:a16="http://schemas.microsoft.com/office/drawing/2014/main" id="{AE893841-EC78-4709-AC4B-AA2A56FE5963}"/>
              </a:ext>
            </a:extLst>
          </p:cNvPr>
          <p:cNvGrpSpPr/>
          <p:nvPr/>
        </p:nvGrpSpPr>
        <p:grpSpPr>
          <a:xfrm>
            <a:off x="4523095" y="5323462"/>
            <a:ext cx="3652158" cy="1024224"/>
            <a:chOff x="4219303" y="3754031"/>
            <a:chExt cx="3652158" cy="1024224"/>
          </a:xfrm>
        </p:grpSpPr>
        <p:sp>
          <p:nvSpPr>
            <p:cNvPr id="14" name="TextBox 13"/>
            <p:cNvSpPr txBox="1"/>
            <p:nvPr/>
          </p:nvSpPr>
          <p:spPr>
            <a:xfrm>
              <a:off x="4219303" y="3754031"/>
              <a:ext cx="3652158" cy="830997"/>
            </a:xfrm>
            <a:prstGeom prst="rect">
              <a:avLst/>
            </a:prstGeom>
            <a:noFill/>
          </p:spPr>
          <p:txBody>
            <a:bodyPr wrap="square" rtlCol="0">
              <a:spAutoFit/>
            </a:bodyPr>
            <a:lstStyle/>
            <a:p>
              <a:pPr algn="ctr" defTabSz="914446"/>
              <a:r>
                <a:rPr lang="en-US" sz="2400" dirty="0">
                  <a:latin typeface="Roboto Condensed"/>
                </a:rPr>
                <a:t>2b|</a:t>
              </a:r>
              <a:r>
                <a:rPr lang="en-US" sz="2400" dirty="0">
                  <a:solidFill>
                    <a:srgbClr val="FF7F50"/>
                  </a:solidFill>
                  <a:latin typeface="Roboto Condensed"/>
                </a:rPr>
                <a:t> </a:t>
              </a:r>
              <a:r>
                <a:rPr lang="de-DE" sz="2400" dirty="0" err="1">
                  <a:solidFill>
                    <a:srgbClr val="E17000"/>
                  </a:solidFill>
                  <a:latin typeface="Roboto Condensed"/>
                </a:rPr>
                <a:t>Visit</a:t>
              </a:r>
              <a:r>
                <a:rPr lang="de-DE" sz="2400" dirty="0">
                  <a:solidFill>
                    <a:srgbClr val="E17000"/>
                  </a:solidFill>
                  <a:latin typeface="Roboto Condensed"/>
                </a:rPr>
                <a:t> </a:t>
              </a:r>
              <a:r>
                <a:rPr lang="de-DE" sz="2400" dirty="0" err="1">
                  <a:solidFill>
                    <a:srgbClr val="E17000"/>
                  </a:solidFill>
                  <a:latin typeface="Roboto Condensed"/>
                </a:rPr>
                <a:t>store</a:t>
              </a:r>
              <a:endParaRPr lang="uk-UA" sz="2400" dirty="0">
                <a:solidFill>
                  <a:srgbClr val="E17000"/>
                </a:solidFill>
                <a:latin typeface="Roboto Condensed"/>
              </a:endParaRPr>
            </a:p>
            <a:p>
              <a:pPr algn="ctr" defTabSz="914446"/>
              <a:endParaRPr lang="uk-UA" sz="2400" dirty="0">
                <a:solidFill>
                  <a:srgbClr val="0A091B"/>
                </a:solidFill>
                <a:latin typeface="Roboto Condensed"/>
              </a:endParaRPr>
            </a:p>
          </p:txBody>
        </p:sp>
        <p:sp>
          <p:nvSpPr>
            <p:cNvPr id="15" name="TextBox 14"/>
            <p:cNvSpPr txBox="1"/>
            <p:nvPr/>
          </p:nvSpPr>
          <p:spPr>
            <a:xfrm>
              <a:off x="4630733" y="4275682"/>
              <a:ext cx="2937395" cy="502573"/>
            </a:xfrm>
            <a:prstGeom prst="rect">
              <a:avLst/>
            </a:prstGeom>
            <a:noFill/>
          </p:spPr>
          <p:txBody>
            <a:bodyPr wrap="square" rtlCol="0">
              <a:spAutoFit/>
            </a:bodyPr>
            <a:lstStyle/>
            <a:p>
              <a:pPr algn="ctr" defTabSz="914446"/>
              <a:r>
                <a:rPr lang="en-US" sz="1333" dirty="0">
                  <a:latin typeface="Roboto"/>
                </a:rPr>
                <a:t>Check in at the store, assisted by a dedicated welcome agent</a:t>
              </a:r>
              <a:endParaRPr lang="uk-UA" sz="1333" dirty="0">
                <a:latin typeface="Roboto"/>
              </a:endParaRPr>
            </a:p>
          </p:txBody>
        </p:sp>
      </p:grpSp>
    </p:spTree>
    <p:extLst>
      <p:ext uri="{BB962C8B-B14F-4D97-AF65-F5344CB8AC3E}">
        <p14:creationId xmlns:p14="http://schemas.microsoft.com/office/powerpoint/2010/main" val="13474109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1030B0-9048-4D03-B938-CD1DF7B7AA1F}"/>
              </a:ext>
            </a:extLst>
          </p:cNvPr>
          <p:cNvPicPr>
            <a:picLocks noChangeAspect="1"/>
          </p:cNvPicPr>
          <p:nvPr/>
        </p:nvPicPr>
        <p:blipFill rotWithShape="1">
          <a:blip r:embed="rId3">
            <a:extLst>
              <a:ext uri="{28A0092B-C50C-407E-A947-70E740481C1C}">
                <a14:useLocalDpi xmlns:a14="http://schemas.microsoft.com/office/drawing/2010/main" val="0"/>
              </a:ext>
            </a:extLst>
          </a:blip>
          <a:srcRect b="15366"/>
          <a:stretch/>
        </p:blipFill>
        <p:spPr>
          <a:xfrm>
            <a:off x="0" y="-19456"/>
            <a:ext cx="12192000" cy="6877456"/>
          </a:xfrm>
          <a:prstGeom prst="rect">
            <a:avLst/>
          </a:prstGeom>
        </p:spPr>
      </p:pic>
      <p:sp>
        <p:nvSpPr>
          <p:cNvPr id="21" name="Rectangle 20">
            <a:extLst>
              <a:ext uri="{FF2B5EF4-FFF2-40B4-BE49-F238E27FC236}">
                <a16:creationId xmlns:a16="http://schemas.microsoft.com/office/drawing/2014/main" id="{EA412D5B-74E3-40BD-B951-0634F69C1AA5}"/>
              </a:ext>
            </a:extLst>
          </p:cNvPr>
          <p:cNvSpPr/>
          <p:nvPr/>
        </p:nvSpPr>
        <p:spPr>
          <a:xfrm>
            <a:off x="0" y="-251460"/>
            <a:ext cx="12192000" cy="8131780"/>
          </a:xfrm>
          <a:prstGeom prst="rect">
            <a:avLst/>
          </a:prstGeom>
          <a:solidFill>
            <a:schemeClr val="bg1">
              <a:lumMod val="25000"/>
              <a:alpha val="44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AT" sz="2800">
              <a:solidFill>
                <a:schemeClr val="tx1"/>
              </a:solidFill>
            </a:endParaRPr>
          </a:p>
        </p:txBody>
      </p:sp>
      <p:sp>
        <p:nvSpPr>
          <p:cNvPr id="27" name="Rectangle 26">
            <a:extLst>
              <a:ext uri="{FF2B5EF4-FFF2-40B4-BE49-F238E27FC236}">
                <a16:creationId xmlns:a16="http://schemas.microsoft.com/office/drawing/2014/main" id="{B7864D02-5EC7-4B59-A60A-CE31BEF7C202}"/>
              </a:ext>
            </a:extLst>
          </p:cNvPr>
          <p:cNvSpPr/>
          <p:nvPr/>
        </p:nvSpPr>
        <p:spPr>
          <a:xfrm>
            <a:off x="6848074" y="4437714"/>
            <a:ext cx="3447608" cy="1058875"/>
          </a:xfrm>
          <a:prstGeom prst="rect">
            <a:avLst/>
          </a:prstGeom>
          <a:solidFill>
            <a:schemeClr val="bg1">
              <a:alpha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457200" indent="-457200">
              <a:spcBef>
                <a:spcPts val="600"/>
              </a:spcBef>
              <a:spcAft>
                <a:spcPts val="600"/>
              </a:spcAft>
              <a:buFont typeface="Wingdings" panose="05000000000000000000" pitchFamily="2" charset="2"/>
              <a:buChar char="§"/>
            </a:pPr>
            <a:endParaRPr lang="de-AT">
              <a:solidFill>
                <a:schemeClr val="tx1"/>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AE893841-EC78-4709-AC4B-AA2A56FE5963}"/>
              </a:ext>
            </a:extLst>
          </p:cNvPr>
          <p:cNvGrpSpPr/>
          <p:nvPr/>
        </p:nvGrpSpPr>
        <p:grpSpPr>
          <a:xfrm>
            <a:off x="6336674" y="4440402"/>
            <a:ext cx="4265272" cy="953465"/>
            <a:chOff x="5802942" y="3735154"/>
            <a:chExt cx="4265272" cy="953465"/>
          </a:xfrm>
        </p:grpSpPr>
        <p:sp>
          <p:nvSpPr>
            <p:cNvPr id="14" name="TextBox 13"/>
            <p:cNvSpPr txBox="1"/>
            <p:nvPr/>
          </p:nvSpPr>
          <p:spPr>
            <a:xfrm>
              <a:off x="5802942" y="3735154"/>
              <a:ext cx="4265272" cy="461665"/>
            </a:xfrm>
            <a:prstGeom prst="rect">
              <a:avLst/>
            </a:prstGeom>
            <a:noFill/>
          </p:spPr>
          <p:txBody>
            <a:bodyPr wrap="square" rtlCol="0">
              <a:spAutoFit/>
            </a:bodyPr>
            <a:lstStyle/>
            <a:p>
              <a:pPr algn="ctr" defTabSz="914446"/>
              <a:r>
                <a:rPr lang="en-US" sz="2400">
                  <a:latin typeface="Roboto Condensed"/>
                </a:rPr>
                <a:t>3|</a:t>
              </a:r>
              <a:r>
                <a:rPr lang="en-US" sz="2400">
                  <a:solidFill>
                    <a:srgbClr val="FF7F50"/>
                  </a:solidFill>
                  <a:latin typeface="Roboto Condensed"/>
                </a:rPr>
                <a:t> </a:t>
              </a:r>
              <a:r>
                <a:rPr lang="en-US" sz="2400">
                  <a:solidFill>
                    <a:srgbClr val="E17000"/>
                  </a:solidFill>
                  <a:latin typeface="Roboto Condensed"/>
                </a:rPr>
                <a:t>Engage</a:t>
              </a:r>
              <a:endParaRPr lang="uk-UA" sz="2400" dirty="0">
                <a:solidFill>
                  <a:srgbClr val="0A091B"/>
                </a:solidFill>
                <a:latin typeface="Roboto Condensed"/>
              </a:endParaRPr>
            </a:p>
          </p:txBody>
        </p:sp>
        <p:sp>
          <p:nvSpPr>
            <p:cNvPr id="15" name="TextBox 14"/>
            <p:cNvSpPr txBox="1"/>
            <p:nvPr/>
          </p:nvSpPr>
          <p:spPr>
            <a:xfrm>
              <a:off x="6326438" y="4186046"/>
              <a:ext cx="3346287" cy="502573"/>
            </a:xfrm>
            <a:prstGeom prst="rect">
              <a:avLst/>
            </a:prstGeom>
            <a:noFill/>
          </p:spPr>
          <p:txBody>
            <a:bodyPr wrap="square" rtlCol="0">
              <a:spAutoFit/>
            </a:bodyPr>
            <a:lstStyle/>
            <a:p>
              <a:pPr algn="ctr" defTabSz="914446"/>
              <a:r>
                <a:rPr lang="de-DE" sz="1333">
                  <a:latin typeface="Roboto"/>
                </a:rPr>
                <a:t>Empower sales staff to guide clients to the right purchasing decision</a:t>
              </a:r>
              <a:endParaRPr lang="uk-UA" sz="1333" dirty="0">
                <a:latin typeface="Roboto"/>
              </a:endParaRPr>
            </a:p>
          </p:txBody>
        </p:sp>
      </p:grpSp>
      <p:cxnSp>
        <p:nvCxnSpPr>
          <p:cNvPr id="11" name="Straight Connector 10">
            <a:extLst>
              <a:ext uri="{FF2B5EF4-FFF2-40B4-BE49-F238E27FC236}">
                <a16:creationId xmlns:a16="http://schemas.microsoft.com/office/drawing/2014/main" id="{88A37612-92EF-4543-A0EB-5D688180D47A}"/>
              </a:ext>
            </a:extLst>
          </p:cNvPr>
          <p:cNvCxnSpPr>
            <a:cxnSpLocks/>
            <a:endCxn id="13" idx="0"/>
          </p:cNvCxnSpPr>
          <p:nvPr/>
        </p:nvCxnSpPr>
        <p:spPr>
          <a:xfrm>
            <a:off x="2943061" y="5673413"/>
            <a:ext cx="7189952" cy="0"/>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7DC50C3-6138-4ABD-8ED5-E8B320378CB7}"/>
              </a:ext>
            </a:extLst>
          </p:cNvPr>
          <p:cNvCxnSpPr>
            <a:cxnSpLocks/>
          </p:cNvCxnSpPr>
          <p:nvPr/>
        </p:nvCxnSpPr>
        <p:spPr>
          <a:xfrm>
            <a:off x="10704513" y="0"/>
            <a:ext cx="0" cy="5101913"/>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5D090BDD-B85C-475E-88C1-A52D2D9EF718}"/>
              </a:ext>
            </a:extLst>
          </p:cNvPr>
          <p:cNvSpPr/>
          <p:nvPr/>
        </p:nvSpPr>
        <p:spPr>
          <a:xfrm flipV="1">
            <a:off x="9561513" y="4530413"/>
            <a:ext cx="1143000" cy="1143000"/>
          </a:xfrm>
          <a:prstGeom prst="arc">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29A0E9EA-C41E-4022-8EB6-289D7F10E33B}"/>
              </a:ext>
            </a:extLst>
          </p:cNvPr>
          <p:cNvSpPr/>
          <p:nvPr/>
        </p:nvSpPr>
        <p:spPr>
          <a:xfrm flipH="1">
            <a:off x="581019" y="5674508"/>
            <a:ext cx="1143000" cy="1143000"/>
          </a:xfrm>
          <a:prstGeom prst="arc">
            <a:avLst>
              <a:gd name="adj1" fmla="val 16195971"/>
              <a:gd name="adj2" fmla="val 129665"/>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61005E3-3F3B-4C3A-8D9C-F7B276CCEA52}"/>
              </a:ext>
            </a:extLst>
          </p:cNvPr>
          <p:cNvCxnSpPr>
            <a:cxnSpLocks/>
            <a:stCxn id="16" idx="2"/>
          </p:cNvCxnSpPr>
          <p:nvPr/>
        </p:nvCxnSpPr>
        <p:spPr>
          <a:xfrm flipH="1">
            <a:off x="581019" y="6267559"/>
            <a:ext cx="406" cy="1038293"/>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FA171A0-42D5-453E-A313-F4436010E406}"/>
              </a:ext>
            </a:extLst>
          </p:cNvPr>
          <p:cNvCxnSpPr>
            <a:cxnSpLocks/>
            <a:stCxn id="16" idx="0"/>
          </p:cNvCxnSpPr>
          <p:nvPr/>
        </p:nvCxnSpPr>
        <p:spPr>
          <a:xfrm flipV="1">
            <a:off x="1153189" y="5673413"/>
            <a:ext cx="1789872" cy="1095"/>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C85A60E8-8250-4786-A656-C2D3554D98DB}"/>
              </a:ext>
            </a:extLst>
          </p:cNvPr>
          <p:cNvSpPr/>
          <p:nvPr/>
        </p:nvSpPr>
        <p:spPr>
          <a:xfrm rot="10800000">
            <a:off x="10488513" y="3307838"/>
            <a:ext cx="432000" cy="432000"/>
          </a:xfrm>
          <a:prstGeom prst="ellipse">
            <a:avLst/>
          </a:prstGeom>
          <a:solidFill>
            <a:srgbClr val="E17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uk-UA" sz="1867">
              <a:solidFill>
                <a:srgbClr val="C0C0C8"/>
              </a:solidFill>
              <a:latin typeface="Roboto"/>
            </a:endParaRPr>
          </a:p>
        </p:txBody>
      </p:sp>
    </p:spTree>
    <p:extLst>
      <p:ext uri="{BB962C8B-B14F-4D97-AF65-F5344CB8AC3E}">
        <p14:creationId xmlns:p14="http://schemas.microsoft.com/office/powerpoint/2010/main" val="3735315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94CD8F-90DD-42F1-B821-07E19E6BA04A}"/>
              </a:ext>
            </a:extLst>
          </p:cNvPr>
          <p:cNvPicPr>
            <a:picLocks noChangeAspect="1"/>
          </p:cNvPicPr>
          <p:nvPr/>
        </p:nvPicPr>
        <p:blipFill rotWithShape="1">
          <a:blip r:embed="rId3">
            <a:extLst>
              <a:ext uri="{28A0092B-C50C-407E-A947-70E740481C1C}">
                <a14:useLocalDpi xmlns:a14="http://schemas.microsoft.com/office/drawing/2010/main" val="0"/>
              </a:ext>
            </a:extLst>
          </a:blip>
          <a:srcRect t="7085"/>
          <a:stretch/>
        </p:blipFill>
        <p:spPr>
          <a:xfrm>
            <a:off x="-26573" y="-251461"/>
            <a:ext cx="12725831" cy="7880985"/>
          </a:xfrm>
          <a:prstGeom prst="rect">
            <a:avLst/>
          </a:prstGeom>
        </p:spPr>
      </p:pic>
      <p:sp>
        <p:nvSpPr>
          <p:cNvPr id="35" name="Rectangle 34">
            <a:extLst>
              <a:ext uri="{FF2B5EF4-FFF2-40B4-BE49-F238E27FC236}">
                <a16:creationId xmlns:a16="http://schemas.microsoft.com/office/drawing/2014/main" id="{68D65A03-7059-49C5-B221-D7828829DD31}"/>
              </a:ext>
            </a:extLst>
          </p:cNvPr>
          <p:cNvSpPr/>
          <p:nvPr/>
        </p:nvSpPr>
        <p:spPr>
          <a:xfrm>
            <a:off x="0" y="-251460"/>
            <a:ext cx="12192000" cy="8131780"/>
          </a:xfrm>
          <a:prstGeom prst="rect">
            <a:avLst/>
          </a:prstGeom>
          <a:solidFill>
            <a:schemeClr val="bg1">
              <a:lumMod val="25000"/>
              <a:alpha val="44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AT" sz="2800">
              <a:solidFill>
                <a:schemeClr val="tx1"/>
              </a:solidFill>
            </a:endParaRPr>
          </a:p>
        </p:txBody>
      </p:sp>
      <p:sp>
        <p:nvSpPr>
          <p:cNvPr id="27" name="Rectangle 26">
            <a:extLst>
              <a:ext uri="{FF2B5EF4-FFF2-40B4-BE49-F238E27FC236}">
                <a16:creationId xmlns:a16="http://schemas.microsoft.com/office/drawing/2014/main" id="{B7864D02-5EC7-4B59-A60A-CE31BEF7C202}"/>
              </a:ext>
            </a:extLst>
          </p:cNvPr>
          <p:cNvSpPr/>
          <p:nvPr/>
        </p:nvSpPr>
        <p:spPr>
          <a:xfrm>
            <a:off x="625632" y="5219557"/>
            <a:ext cx="3447608" cy="1058875"/>
          </a:xfrm>
          <a:prstGeom prst="rect">
            <a:avLst/>
          </a:prstGeom>
          <a:solidFill>
            <a:schemeClr val="bg1">
              <a:alpha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457200" indent="-457200">
              <a:spcBef>
                <a:spcPts val="600"/>
              </a:spcBef>
              <a:spcAft>
                <a:spcPts val="600"/>
              </a:spcAft>
              <a:buFont typeface="Wingdings" panose="05000000000000000000" pitchFamily="2" charset="2"/>
              <a:buChar char="§"/>
            </a:pPr>
            <a:endParaRPr lang="de-AT">
              <a:solidFill>
                <a:schemeClr val="tx1"/>
              </a:solidFill>
              <a:latin typeface="Arial" panose="020B0604020202020204" pitchFamily="34" charset="0"/>
              <a:cs typeface="Arial" panose="020B0604020202020204" pitchFamily="34" charset="0"/>
            </a:endParaRPr>
          </a:p>
        </p:txBody>
      </p:sp>
      <p:cxnSp>
        <p:nvCxnSpPr>
          <p:cNvPr id="5" name="Straight Connector 4"/>
          <p:cNvCxnSpPr>
            <a:cxnSpLocks/>
          </p:cNvCxnSpPr>
          <p:nvPr/>
        </p:nvCxnSpPr>
        <p:spPr>
          <a:xfrm flipV="1">
            <a:off x="1151937" y="4897874"/>
            <a:ext cx="1879311" cy="20717"/>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41" name="Arc 40">
            <a:extLst>
              <a:ext uri="{FF2B5EF4-FFF2-40B4-BE49-F238E27FC236}">
                <a16:creationId xmlns:a16="http://schemas.microsoft.com/office/drawing/2014/main" id="{7F8AB3FC-4E5B-480A-8E3D-330B3454CCC9}"/>
              </a:ext>
            </a:extLst>
          </p:cNvPr>
          <p:cNvSpPr/>
          <p:nvPr/>
        </p:nvSpPr>
        <p:spPr>
          <a:xfrm flipH="1" flipV="1">
            <a:off x="578138" y="3635085"/>
            <a:ext cx="1164933" cy="1281958"/>
          </a:xfrm>
          <a:prstGeom prst="arc">
            <a:avLst>
              <a:gd name="adj1" fmla="val 16251020"/>
              <a:gd name="adj2" fmla="val 0"/>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283934B0-4A97-4F82-A3A0-4EE8AD8588A8}"/>
              </a:ext>
            </a:extLst>
          </p:cNvPr>
          <p:cNvCxnSpPr>
            <a:cxnSpLocks/>
          </p:cNvCxnSpPr>
          <p:nvPr/>
        </p:nvCxnSpPr>
        <p:spPr>
          <a:xfrm>
            <a:off x="578139" y="-1506095"/>
            <a:ext cx="0" cy="5809932"/>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AE893841-EC78-4709-AC4B-AA2A56FE5963}"/>
              </a:ext>
            </a:extLst>
          </p:cNvPr>
          <p:cNvGrpSpPr/>
          <p:nvPr/>
        </p:nvGrpSpPr>
        <p:grpSpPr>
          <a:xfrm>
            <a:off x="132214" y="5234970"/>
            <a:ext cx="4265272" cy="953465"/>
            <a:chOff x="5833021" y="3750567"/>
            <a:chExt cx="4265272" cy="953465"/>
          </a:xfrm>
        </p:grpSpPr>
        <p:sp>
          <p:nvSpPr>
            <p:cNvPr id="14" name="TextBox 13"/>
            <p:cNvSpPr txBox="1"/>
            <p:nvPr/>
          </p:nvSpPr>
          <p:spPr>
            <a:xfrm>
              <a:off x="5833021" y="3750567"/>
              <a:ext cx="4265272" cy="461665"/>
            </a:xfrm>
            <a:prstGeom prst="rect">
              <a:avLst/>
            </a:prstGeom>
            <a:noFill/>
          </p:spPr>
          <p:txBody>
            <a:bodyPr wrap="square" rtlCol="0">
              <a:spAutoFit/>
            </a:bodyPr>
            <a:lstStyle/>
            <a:p>
              <a:pPr algn="ctr" defTabSz="914446"/>
              <a:r>
                <a:rPr lang="en-US" sz="2400" dirty="0">
                  <a:latin typeface="Roboto Condensed"/>
                </a:rPr>
                <a:t>4|</a:t>
              </a:r>
              <a:r>
                <a:rPr lang="en-US" sz="2400" dirty="0">
                  <a:solidFill>
                    <a:srgbClr val="FF7F50"/>
                  </a:solidFill>
                  <a:latin typeface="Roboto Condensed"/>
                </a:rPr>
                <a:t> </a:t>
              </a:r>
              <a:r>
                <a:rPr lang="en-US" sz="2400" dirty="0">
                  <a:solidFill>
                    <a:srgbClr val="E17000"/>
                  </a:solidFill>
                  <a:latin typeface="Roboto Condensed"/>
                </a:rPr>
                <a:t>Enroll</a:t>
              </a:r>
              <a:endParaRPr lang="uk-UA" sz="2400" dirty="0">
                <a:solidFill>
                  <a:srgbClr val="0A091B"/>
                </a:solidFill>
                <a:latin typeface="Roboto Condensed"/>
              </a:endParaRPr>
            </a:p>
          </p:txBody>
        </p:sp>
        <p:sp>
          <p:nvSpPr>
            <p:cNvPr id="15" name="TextBox 14"/>
            <p:cNvSpPr txBox="1"/>
            <p:nvPr/>
          </p:nvSpPr>
          <p:spPr>
            <a:xfrm>
              <a:off x="6044139" y="4201459"/>
              <a:ext cx="3843037" cy="502573"/>
            </a:xfrm>
            <a:prstGeom prst="rect">
              <a:avLst/>
            </a:prstGeom>
            <a:noFill/>
          </p:spPr>
          <p:txBody>
            <a:bodyPr wrap="square" rtlCol="0">
              <a:spAutoFit/>
            </a:bodyPr>
            <a:lstStyle/>
            <a:p>
              <a:pPr algn="ctr" defTabSz="914446"/>
              <a:r>
                <a:rPr lang="en-US" sz="1333" dirty="0">
                  <a:latin typeface="Roboto"/>
                </a:rPr>
                <a:t>Streamline customer registration </a:t>
              </a:r>
            </a:p>
            <a:p>
              <a:pPr algn="ctr" defTabSz="914446"/>
              <a:r>
                <a:rPr lang="en-US" sz="1333" dirty="0">
                  <a:latin typeface="Roboto"/>
                </a:rPr>
                <a:t>and order entry</a:t>
              </a:r>
              <a:endParaRPr lang="uk-UA" sz="1333" dirty="0">
                <a:latin typeface="Roboto"/>
              </a:endParaRPr>
            </a:p>
          </p:txBody>
        </p:sp>
      </p:grpSp>
      <p:cxnSp>
        <p:nvCxnSpPr>
          <p:cNvPr id="18" name="Straight Connector 17">
            <a:extLst>
              <a:ext uri="{FF2B5EF4-FFF2-40B4-BE49-F238E27FC236}">
                <a16:creationId xmlns:a16="http://schemas.microsoft.com/office/drawing/2014/main" id="{D5CEB6A8-9CD7-486E-98A7-F6C5EFBE8673}"/>
              </a:ext>
            </a:extLst>
          </p:cNvPr>
          <p:cNvCxnSpPr>
            <a:cxnSpLocks/>
            <a:endCxn id="34" idx="0"/>
          </p:cNvCxnSpPr>
          <p:nvPr/>
        </p:nvCxnSpPr>
        <p:spPr>
          <a:xfrm>
            <a:off x="3292563" y="4897874"/>
            <a:ext cx="7085675" cy="3756"/>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17339F4-6085-4F40-B09A-D69867053E48}"/>
              </a:ext>
            </a:extLst>
          </p:cNvPr>
          <p:cNvCxnSpPr>
            <a:cxnSpLocks/>
          </p:cNvCxnSpPr>
          <p:nvPr/>
        </p:nvCxnSpPr>
        <p:spPr>
          <a:xfrm>
            <a:off x="10931611" y="5452248"/>
            <a:ext cx="0" cy="4010025"/>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F012C998-4AF0-42C4-B6B0-2BF0D62DAC61}"/>
              </a:ext>
            </a:extLst>
          </p:cNvPr>
          <p:cNvSpPr/>
          <p:nvPr/>
        </p:nvSpPr>
        <p:spPr>
          <a:xfrm rot="10800000">
            <a:off x="2855992" y="4666901"/>
            <a:ext cx="432000" cy="432000"/>
          </a:xfrm>
          <a:prstGeom prst="ellipse">
            <a:avLst/>
          </a:prstGeom>
          <a:solidFill>
            <a:srgbClr val="E17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uk-UA" sz="1867">
              <a:solidFill>
                <a:srgbClr val="C0C0C8"/>
              </a:solidFill>
              <a:latin typeface="Roboto"/>
            </a:endParaRPr>
          </a:p>
        </p:txBody>
      </p:sp>
      <p:sp>
        <p:nvSpPr>
          <p:cNvPr id="34" name="Arc 33">
            <a:extLst>
              <a:ext uri="{FF2B5EF4-FFF2-40B4-BE49-F238E27FC236}">
                <a16:creationId xmlns:a16="http://schemas.microsoft.com/office/drawing/2014/main" id="{95F3D5D8-CABA-44D8-BCCC-4BDFD25E1297}"/>
              </a:ext>
            </a:extLst>
          </p:cNvPr>
          <p:cNvSpPr/>
          <p:nvPr/>
        </p:nvSpPr>
        <p:spPr>
          <a:xfrm>
            <a:off x="9788613" y="4901343"/>
            <a:ext cx="1143000" cy="1143000"/>
          </a:xfrm>
          <a:prstGeom prst="arc">
            <a:avLst>
              <a:gd name="adj1" fmla="val 16309047"/>
              <a:gd name="adj2" fmla="val 0"/>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932820"/>
      </p:ext>
    </p:extLst>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539797-1473-4F31-9392-2660E3C426B4}"/>
              </a:ext>
            </a:extLst>
          </p:cNvPr>
          <p:cNvPicPr>
            <a:picLocks noChangeAspect="1"/>
          </p:cNvPicPr>
          <p:nvPr/>
        </p:nvPicPr>
        <p:blipFill rotWithShape="1">
          <a:blip r:embed="rId2">
            <a:extLst>
              <a:ext uri="{28A0092B-C50C-407E-A947-70E740481C1C}">
                <a14:useLocalDpi xmlns:a14="http://schemas.microsoft.com/office/drawing/2010/main" val="0"/>
              </a:ext>
            </a:extLst>
          </a:blip>
          <a:srcRect t="3822" r="5930" b="2108"/>
          <a:stretch/>
        </p:blipFill>
        <p:spPr>
          <a:xfrm>
            <a:off x="0" y="-306880"/>
            <a:ext cx="12192000" cy="8131780"/>
          </a:xfrm>
          <a:prstGeom prst="rect">
            <a:avLst/>
          </a:prstGeom>
        </p:spPr>
      </p:pic>
      <p:sp>
        <p:nvSpPr>
          <p:cNvPr id="23" name="Rectangle 22">
            <a:extLst>
              <a:ext uri="{FF2B5EF4-FFF2-40B4-BE49-F238E27FC236}">
                <a16:creationId xmlns:a16="http://schemas.microsoft.com/office/drawing/2014/main" id="{17D7DE0C-D6D8-412D-A691-603237933700}"/>
              </a:ext>
            </a:extLst>
          </p:cNvPr>
          <p:cNvSpPr/>
          <p:nvPr/>
        </p:nvSpPr>
        <p:spPr>
          <a:xfrm>
            <a:off x="0" y="-306880"/>
            <a:ext cx="12192000" cy="8131780"/>
          </a:xfrm>
          <a:prstGeom prst="rect">
            <a:avLst/>
          </a:prstGeom>
          <a:solidFill>
            <a:schemeClr val="bg1">
              <a:lumMod val="25000"/>
              <a:alpha val="44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AT" sz="2800">
              <a:solidFill>
                <a:schemeClr val="tx1"/>
              </a:solidFill>
            </a:endParaRPr>
          </a:p>
        </p:txBody>
      </p:sp>
      <p:sp>
        <p:nvSpPr>
          <p:cNvPr id="11" name="Rectangle 10">
            <a:extLst>
              <a:ext uri="{FF2B5EF4-FFF2-40B4-BE49-F238E27FC236}">
                <a16:creationId xmlns:a16="http://schemas.microsoft.com/office/drawing/2014/main" id="{4F10F248-DF11-43D5-BBED-ABA9A17DC629}"/>
              </a:ext>
            </a:extLst>
          </p:cNvPr>
          <p:cNvSpPr/>
          <p:nvPr/>
        </p:nvSpPr>
        <p:spPr>
          <a:xfrm>
            <a:off x="198165" y="4907557"/>
            <a:ext cx="3020291" cy="1339948"/>
          </a:xfrm>
          <a:prstGeom prst="rect">
            <a:avLst/>
          </a:prstGeom>
          <a:solidFill>
            <a:schemeClr val="bg1">
              <a:alpha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457200" indent="-457200">
              <a:spcBef>
                <a:spcPts val="600"/>
              </a:spcBef>
              <a:spcAft>
                <a:spcPts val="600"/>
              </a:spcAft>
              <a:buFont typeface="Wingdings" panose="05000000000000000000" pitchFamily="2" charset="2"/>
              <a:buChar char="§"/>
            </a:pPr>
            <a:endParaRPr lang="de-AT">
              <a:solidFill>
                <a:schemeClr val="tx1"/>
              </a:solidFill>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030AB879-8035-4F9D-BF5F-DE81C7EDE19E}"/>
              </a:ext>
            </a:extLst>
          </p:cNvPr>
          <p:cNvCxnSpPr>
            <a:cxnSpLocks/>
          </p:cNvCxnSpPr>
          <p:nvPr/>
        </p:nvCxnSpPr>
        <p:spPr>
          <a:xfrm>
            <a:off x="-85717" y="4438397"/>
            <a:ext cx="10442872" cy="0"/>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A8C111B-7C10-4F5B-A6A2-9A4B0D128C47}"/>
              </a:ext>
            </a:extLst>
          </p:cNvPr>
          <p:cNvCxnSpPr>
            <a:cxnSpLocks/>
          </p:cNvCxnSpPr>
          <p:nvPr/>
        </p:nvCxnSpPr>
        <p:spPr>
          <a:xfrm>
            <a:off x="10917390" y="-124695"/>
            <a:ext cx="0" cy="4083779"/>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2" name="Arc 21">
            <a:extLst>
              <a:ext uri="{FF2B5EF4-FFF2-40B4-BE49-F238E27FC236}">
                <a16:creationId xmlns:a16="http://schemas.microsoft.com/office/drawing/2014/main" id="{A72F13E6-20AE-446B-9954-EAB4492A46AF}"/>
              </a:ext>
            </a:extLst>
          </p:cNvPr>
          <p:cNvSpPr/>
          <p:nvPr/>
        </p:nvSpPr>
        <p:spPr>
          <a:xfrm flipV="1">
            <a:off x="9785655" y="3295397"/>
            <a:ext cx="1143000" cy="1143000"/>
          </a:xfrm>
          <a:prstGeom prst="arc">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a:extLst>
              <a:ext uri="{FF2B5EF4-FFF2-40B4-BE49-F238E27FC236}">
                <a16:creationId xmlns:a16="http://schemas.microsoft.com/office/drawing/2014/main" id="{6C5B1F3D-B4D4-4269-A0F6-8E5D754E6BE0}"/>
              </a:ext>
            </a:extLst>
          </p:cNvPr>
          <p:cNvSpPr/>
          <p:nvPr/>
        </p:nvSpPr>
        <p:spPr>
          <a:xfrm rot="10800000">
            <a:off x="10701390" y="2816084"/>
            <a:ext cx="432000" cy="432000"/>
          </a:xfrm>
          <a:prstGeom prst="ellipse">
            <a:avLst/>
          </a:prstGeom>
          <a:solidFill>
            <a:srgbClr val="E17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uk-UA" sz="1867">
              <a:solidFill>
                <a:srgbClr val="C0C0C8"/>
              </a:solidFill>
              <a:latin typeface="Roboto"/>
            </a:endParaRPr>
          </a:p>
        </p:txBody>
      </p:sp>
      <p:grpSp>
        <p:nvGrpSpPr>
          <p:cNvPr id="42" name="Group 41">
            <a:extLst>
              <a:ext uri="{FF2B5EF4-FFF2-40B4-BE49-F238E27FC236}">
                <a16:creationId xmlns:a16="http://schemas.microsoft.com/office/drawing/2014/main" id="{34D5E37D-E0E2-415F-8440-186212A98E0B}"/>
              </a:ext>
            </a:extLst>
          </p:cNvPr>
          <p:cNvGrpSpPr/>
          <p:nvPr/>
        </p:nvGrpSpPr>
        <p:grpSpPr>
          <a:xfrm>
            <a:off x="-322268" y="5004935"/>
            <a:ext cx="4061168" cy="975659"/>
            <a:chOff x="-1545956" y="4490777"/>
            <a:chExt cx="4177982" cy="975659"/>
          </a:xfrm>
        </p:grpSpPr>
        <p:sp>
          <p:nvSpPr>
            <p:cNvPr id="8" name="TextBox 7"/>
            <p:cNvSpPr txBox="1"/>
            <p:nvPr/>
          </p:nvSpPr>
          <p:spPr>
            <a:xfrm>
              <a:off x="-1545956" y="4490777"/>
              <a:ext cx="4177982" cy="461665"/>
            </a:xfrm>
            <a:prstGeom prst="rect">
              <a:avLst/>
            </a:prstGeom>
            <a:noFill/>
          </p:spPr>
          <p:txBody>
            <a:bodyPr wrap="square" rtlCol="0">
              <a:spAutoFit/>
            </a:bodyPr>
            <a:lstStyle/>
            <a:p>
              <a:pPr algn="ctr" defTabSz="914446"/>
              <a:r>
                <a:rPr lang="en-US" sz="2400" dirty="0">
                  <a:latin typeface="Roboto Condensed"/>
                </a:rPr>
                <a:t>5|</a:t>
              </a:r>
              <a:r>
                <a:rPr lang="en-US" sz="2400" dirty="0">
                  <a:solidFill>
                    <a:srgbClr val="FF7F50"/>
                  </a:solidFill>
                  <a:latin typeface="Roboto Condensed"/>
                </a:rPr>
                <a:t> </a:t>
              </a:r>
              <a:r>
                <a:rPr lang="en-US" sz="2400" dirty="0">
                  <a:solidFill>
                    <a:srgbClr val="E17000"/>
                  </a:solidFill>
                  <a:latin typeface="Roboto Condensed"/>
                </a:rPr>
                <a:t>Checkout</a:t>
              </a:r>
              <a:endParaRPr lang="uk-UA" sz="2400" dirty="0">
                <a:solidFill>
                  <a:srgbClr val="0A091B"/>
                </a:solidFill>
                <a:latin typeface="Roboto Condensed"/>
              </a:endParaRPr>
            </a:p>
          </p:txBody>
        </p:sp>
        <p:sp>
          <p:nvSpPr>
            <p:cNvPr id="9" name="TextBox 8"/>
            <p:cNvSpPr txBox="1"/>
            <p:nvPr/>
          </p:nvSpPr>
          <p:spPr>
            <a:xfrm>
              <a:off x="-904569" y="4963863"/>
              <a:ext cx="2900678" cy="502573"/>
            </a:xfrm>
            <a:prstGeom prst="rect">
              <a:avLst/>
            </a:prstGeom>
            <a:noFill/>
          </p:spPr>
          <p:txBody>
            <a:bodyPr wrap="square" rtlCol="0">
              <a:spAutoFit/>
            </a:bodyPr>
            <a:lstStyle/>
            <a:p>
              <a:pPr algn="ctr" defTabSz="914446"/>
              <a:r>
                <a:rPr lang="en-US" sz="1333" dirty="0">
                  <a:latin typeface="Roboto"/>
                </a:rPr>
                <a:t>Seamless handover to POS for a smooth checkout</a:t>
              </a:r>
              <a:endParaRPr lang="uk-UA" sz="1333" dirty="0">
                <a:latin typeface="Roboto"/>
              </a:endParaRPr>
            </a:p>
          </p:txBody>
        </p:sp>
      </p:grpSp>
    </p:spTree>
    <p:extLst>
      <p:ext uri="{BB962C8B-B14F-4D97-AF65-F5344CB8AC3E}">
        <p14:creationId xmlns:p14="http://schemas.microsoft.com/office/powerpoint/2010/main" val="1453296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20C3F-241D-42A7-A023-FE080DC69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5899"/>
            <a:ext cx="12192000" cy="8126110"/>
          </a:xfrm>
          <a:prstGeom prst="rect">
            <a:avLst/>
          </a:prstGeom>
        </p:spPr>
      </p:pic>
      <p:sp>
        <p:nvSpPr>
          <p:cNvPr id="24" name="Rectangle 23">
            <a:extLst>
              <a:ext uri="{FF2B5EF4-FFF2-40B4-BE49-F238E27FC236}">
                <a16:creationId xmlns:a16="http://schemas.microsoft.com/office/drawing/2014/main" id="{BC3BAA92-EB75-46A4-8871-0F516D15E95B}"/>
              </a:ext>
            </a:extLst>
          </p:cNvPr>
          <p:cNvSpPr/>
          <p:nvPr/>
        </p:nvSpPr>
        <p:spPr>
          <a:xfrm>
            <a:off x="0" y="-306880"/>
            <a:ext cx="12192000" cy="8131780"/>
          </a:xfrm>
          <a:prstGeom prst="rect">
            <a:avLst/>
          </a:prstGeom>
          <a:solidFill>
            <a:schemeClr val="bg1">
              <a:lumMod val="25000"/>
              <a:alpha val="44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AT" sz="2800">
              <a:solidFill>
                <a:schemeClr val="tx1"/>
              </a:solidFill>
            </a:endParaRPr>
          </a:p>
        </p:txBody>
      </p:sp>
      <p:sp>
        <p:nvSpPr>
          <p:cNvPr id="23" name="Rectangle 22">
            <a:extLst>
              <a:ext uri="{FF2B5EF4-FFF2-40B4-BE49-F238E27FC236}">
                <a16:creationId xmlns:a16="http://schemas.microsoft.com/office/drawing/2014/main" id="{430362AF-B7A7-4977-9DFB-E385C5A5F8F1}"/>
              </a:ext>
            </a:extLst>
          </p:cNvPr>
          <p:cNvSpPr/>
          <p:nvPr/>
        </p:nvSpPr>
        <p:spPr>
          <a:xfrm>
            <a:off x="142654" y="4950835"/>
            <a:ext cx="3679558" cy="1339948"/>
          </a:xfrm>
          <a:prstGeom prst="rect">
            <a:avLst/>
          </a:prstGeom>
          <a:solidFill>
            <a:schemeClr val="bg1">
              <a:alpha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457200" indent="-457200">
              <a:spcBef>
                <a:spcPts val="600"/>
              </a:spcBef>
              <a:spcAft>
                <a:spcPts val="600"/>
              </a:spcAft>
              <a:buFont typeface="Wingdings" panose="05000000000000000000" pitchFamily="2" charset="2"/>
              <a:buChar char="§"/>
            </a:pPr>
            <a:endParaRPr lang="de-AT">
              <a:solidFill>
                <a:schemeClr val="tx1"/>
              </a:solidFill>
              <a:latin typeface="Arial" panose="020B0604020202020204" pitchFamily="34" charset="0"/>
              <a:cs typeface="Arial" panose="020B0604020202020204" pitchFamily="34" charset="0"/>
            </a:endParaRPr>
          </a:p>
        </p:txBody>
      </p:sp>
      <p:cxnSp>
        <p:nvCxnSpPr>
          <p:cNvPr id="5" name="Straight Connector 4"/>
          <p:cNvCxnSpPr>
            <a:cxnSpLocks/>
            <a:stCxn id="28" idx="2"/>
          </p:cNvCxnSpPr>
          <p:nvPr/>
        </p:nvCxnSpPr>
        <p:spPr>
          <a:xfrm flipV="1">
            <a:off x="2240975" y="4438397"/>
            <a:ext cx="10772775" cy="2008"/>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B5E112B-778B-4E19-8438-071F19E9B0DF}"/>
              </a:ext>
            </a:extLst>
          </p:cNvPr>
          <p:cNvSpPr/>
          <p:nvPr/>
        </p:nvSpPr>
        <p:spPr>
          <a:xfrm rot="10800000">
            <a:off x="1808975" y="4224405"/>
            <a:ext cx="432000" cy="432000"/>
          </a:xfrm>
          <a:prstGeom prst="ellipse">
            <a:avLst/>
          </a:prstGeom>
          <a:solidFill>
            <a:srgbClr val="E17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uk-UA" sz="1867">
              <a:solidFill>
                <a:srgbClr val="C0C0C8"/>
              </a:solidFill>
              <a:latin typeface="Roboto"/>
            </a:endParaRPr>
          </a:p>
        </p:txBody>
      </p:sp>
      <p:grpSp>
        <p:nvGrpSpPr>
          <p:cNvPr id="33" name="Group 32">
            <a:extLst>
              <a:ext uri="{FF2B5EF4-FFF2-40B4-BE49-F238E27FC236}">
                <a16:creationId xmlns:a16="http://schemas.microsoft.com/office/drawing/2014/main" id="{AE893841-EC78-4709-AC4B-AA2A56FE5963}"/>
              </a:ext>
            </a:extLst>
          </p:cNvPr>
          <p:cNvGrpSpPr/>
          <p:nvPr/>
        </p:nvGrpSpPr>
        <p:grpSpPr>
          <a:xfrm>
            <a:off x="374073" y="5001401"/>
            <a:ext cx="3325871" cy="1180338"/>
            <a:chOff x="6654800" y="3816726"/>
            <a:chExt cx="3764643" cy="1180338"/>
          </a:xfrm>
        </p:grpSpPr>
        <p:sp>
          <p:nvSpPr>
            <p:cNvPr id="14" name="TextBox 13"/>
            <p:cNvSpPr txBox="1"/>
            <p:nvPr/>
          </p:nvSpPr>
          <p:spPr>
            <a:xfrm>
              <a:off x="6711043" y="3816726"/>
              <a:ext cx="3652158" cy="461665"/>
            </a:xfrm>
            <a:prstGeom prst="rect">
              <a:avLst/>
            </a:prstGeom>
            <a:noFill/>
          </p:spPr>
          <p:txBody>
            <a:bodyPr wrap="square" rtlCol="0">
              <a:spAutoFit/>
            </a:bodyPr>
            <a:lstStyle/>
            <a:p>
              <a:pPr algn="ctr" defTabSz="914446"/>
              <a:r>
                <a:rPr lang="en-US" sz="2400" dirty="0">
                  <a:latin typeface="Roboto Condensed"/>
                </a:rPr>
                <a:t>6|</a:t>
              </a:r>
              <a:r>
                <a:rPr lang="en-US" sz="2400" dirty="0">
                  <a:solidFill>
                    <a:srgbClr val="FF7F50"/>
                  </a:solidFill>
                  <a:latin typeface="Roboto Condensed"/>
                </a:rPr>
                <a:t> </a:t>
              </a:r>
              <a:r>
                <a:rPr lang="en-US" sz="2400" dirty="0">
                  <a:solidFill>
                    <a:srgbClr val="E17000"/>
                  </a:solidFill>
                  <a:latin typeface="Roboto Condensed"/>
                </a:rPr>
                <a:t>Analyze</a:t>
              </a:r>
              <a:endParaRPr lang="uk-UA" sz="2400" dirty="0">
                <a:solidFill>
                  <a:srgbClr val="0A091B"/>
                </a:solidFill>
                <a:latin typeface="Roboto Condensed"/>
              </a:endParaRPr>
            </a:p>
          </p:txBody>
        </p:sp>
        <p:sp>
          <p:nvSpPr>
            <p:cNvPr id="15" name="TextBox 14"/>
            <p:cNvSpPr txBox="1"/>
            <p:nvPr/>
          </p:nvSpPr>
          <p:spPr>
            <a:xfrm>
              <a:off x="6654800" y="4289370"/>
              <a:ext cx="3764643" cy="707694"/>
            </a:xfrm>
            <a:prstGeom prst="rect">
              <a:avLst/>
            </a:prstGeom>
            <a:noFill/>
          </p:spPr>
          <p:txBody>
            <a:bodyPr wrap="square" rtlCol="0">
              <a:spAutoFit/>
            </a:bodyPr>
            <a:lstStyle/>
            <a:p>
              <a:pPr algn="ctr" defTabSz="914446"/>
              <a:r>
                <a:rPr lang="en-US" sz="1333" dirty="0"/>
                <a:t>Gain customer insights, track customer / staff interaction / capture customer feedback</a:t>
              </a:r>
              <a:endParaRPr lang="uk-UA" sz="1333" dirty="0"/>
            </a:p>
          </p:txBody>
        </p:sp>
      </p:grpSp>
    </p:spTree>
    <p:extLst>
      <p:ext uri="{BB962C8B-B14F-4D97-AF65-F5344CB8AC3E}">
        <p14:creationId xmlns:p14="http://schemas.microsoft.com/office/powerpoint/2010/main" val="184524435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 name="Arrow: Pentagon 112">
            <a:extLst>
              <a:ext uri="{FF2B5EF4-FFF2-40B4-BE49-F238E27FC236}">
                <a16:creationId xmlns:a16="http://schemas.microsoft.com/office/drawing/2014/main" id="{1332CDE4-ECA0-4087-9156-BA7D94EFCC4A}"/>
              </a:ext>
            </a:extLst>
          </p:cNvPr>
          <p:cNvSpPr/>
          <p:nvPr/>
        </p:nvSpPr>
        <p:spPr>
          <a:xfrm>
            <a:off x="6474904" y="2709203"/>
            <a:ext cx="5097971" cy="232815"/>
          </a:xfrm>
          <a:prstGeom prst="homePlate">
            <a:avLst/>
          </a:prstGeom>
          <a:solidFill>
            <a:schemeClr val="bg1">
              <a:lumMod val="50000"/>
            </a:schemeClr>
          </a:solidFill>
          <a:ln w="12700">
            <a:noFill/>
          </a:ln>
          <a:effectLst/>
        </p:spPr>
        <p:txBody>
          <a:bodyPr lIns="36000" tIns="28800" rIns="36000" bIns="28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rPr>
              <a:t>COLLECT</a:t>
            </a:r>
          </a:p>
        </p:txBody>
      </p:sp>
      <p:pic>
        <p:nvPicPr>
          <p:cNvPr id="224" name="Picture 223">
            <a:extLst>
              <a:ext uri="{FF2B5EF4-FFF2-40B4-BE49-F238E27FC236}">
                <a16:creationId xmlns:a16="http://schemas.microsoft.com/office/drawing/2014/main" id="{1AF4E51C-331E-47A3-83A6-9304F0220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367" y="1371641"/>
            <a:ext cx="1983616" cy="1323026"/>
          </a:xfrm>
          <a:prstGeom prst="rect">
            <a:avLst/>
          </a:prstGeom>
        </p:spPr>
      </p:pic>
      <p:sp>
        <p:nvSpPr>
          <p:cNvPr id="13" name="Rounded Rectangle 297">
            <a:extLst>
              <a:ext uri="{FF2B5EF4-FFF2-40B4-BE49-F238E27FC236}">
                <a16:creationId xmlns:a16="http://schemas.microsoft.com/office/drawing/2014/main" id="{227618D9-53B3-4104-AB86-D45F051CE1E5}"/>
              </a:ext>
            </a:extLst>
          </p:cNvPr>
          <p:cNvSpPr/>
          <p:nvPr/>
        </p:nvSpPr>
        <p:spPr>
          <a:xfrm>
            <a:off x="2091856" y="4135180"/>
            <a:ext cx="9829849" cy="1872348"/>
          </a:xfrm>
          <a:prstGeom prst="roundRect">
            <a:avLst>
              <a:gd name="adj" fmla="val 0"/>
            </a:avLst>
          </a:prstGeom>
          <a:solidFill>
            <a:sysClr val="window" lastClr="FFFFFF">
              <a:lumMod val="95000"/>
              <a:alpha val="40000"/>
            </a:sysClr>
          </a:solidFill>
          <a:ln w="12700">
            <a:solidFill>
              <a:srgbClr val="E17000"/>
            </a:solidFill>
          </a:ln>
          <a:effectLst/>
        </p:spPr>
        <p:txBody>
          <a:bodyPr lIns="468000" rIns="0"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NTS Retail Suite</a:t>
            </a:r>
          </a:p>
        </p:txBody>
      </p:sp>
      <p:sp>
        <p:nvSpPr>
          <p:cNvPr id="4" name="Text Placeholder 3">
            <a:extLst>
              <a:ext uri="{FF2B5EF4-FFF2-40B4-BE49-F238E27FC236}">
                <a16:creationId xmlns:a16="http://schemas.microsoft.com/office/drawing/2014/main" id="{94C675BC-6313-4307-BA8B-DD8B142B1CE5}"/>
              </a:ext>
            </a:extLst>
          </p:cNvPr>
          <p:cNvSpPr>
            <a:spLocks noGrp="1"/>
          </p:cNvSpPr>
          <p:nvPr>
            <p:ph type="body" sz="quarter" idx="12"/>
          </p:nvPr>
        </p:nvSpPr>
        <p:spPr>
          <a:xfrm>
            <a:off x="6288021" y="1020301"/>
            <a:ext cx="5760640" cy="385562"/>
          </a:xfrm>
        </p:spPr>
        <p:txBody>
          <a:bodyPr/>
          <a:lstStyle/>
          <a:p>
            <a:endParaRPr lang="de-AT" dirty="0"/>
          </a:p>
        </p:txBody>
      </p:sp>
      <p:sp>
        <p:nvSpPr>
          <p:cNvPr id="2" name="Title 1"/>
          <p:cNvSpPr>
            <a:spLocks noGrp="1"/>
          </p:cNvSpPr>
          <p:nvPr>
            <p:ph type="title"/>
          </p:nvPr>
        </p:nvSpPr>
        <p:spPr/>
        <p:txBody>
          <a:bodyPr/>
          <a:lstStyle/>
          <a:p>
            <a:r>
              <a:rPr lang="en-US" dirty="0"/>
              <a:t>Click &amp; collect process</a:t>
            </a:r>
          </a:p>
        </p:txBody>
      </p:sp>
      <p:pic>
        <p:nvPicPr>
          <p:cNvPr id="218" name="Picture 217">
            <a:extLst>
              <a:ext uri="{FF2B5EF4-FFF2-40B4-BE49-F238E27FC236}">
                <a16:creationId xmlns:a16="http://schemas.microsoft.com/office/drawing/2014/main" id="{7AED7DAA-E183-457D-B2D5-A25F124BE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387" y="1381329"/>
            <a:ext cx="1969091" cy="1313338"/>
          </a:xfrm>
          <a:prstGeom prst="rect">
            <a:avLst/>
          </a:prstGeom>
        </p:spPr>
      </p:pic>
      <p:sp>
        <p:nvSpPr>
          <p:cNvPr id="15" name="TextBox 14">
            <a:extLst>
              <a:ext uri="{FF2B5EF4-FFF2-40B4-BE49-F238E27FC236}">
                <a16:creationId xmlns:a16="http://schemas.microsoft.com/office/drawing/2014/main" id="{526508F8-5429-47B9-9F50-09612529D1CC}"/>
              </a:ext>
            </a:extLst>
          </p:cNvPr>
          <p:cNvSpPr txBox="1"/>
          <p:nvPr/>
        </p:nvSpPr>
        <p:spPr>
          <a:xfrm>
            <a:off x="8431593" y="3060464"/>
            <a:ext cx="554960" cy="338554"/>
          </a:xfrm>
          <a:prstGeom prst="rect">
            <a:avLst/>
          </a:prstGeom>
          <a:noFill/>
        </p:spPr>
        <p:txBody>
          <a:bodyPr wrap="none" rtlCol="0">
            <a:spAutoFit/>
          </a:bodyPr>
          <a:lstStyle/>
          <a:p>
            <a:pPr>
              <a:defRPr/>
            </a:pPr>
            <a:r>
              <a:rPr lang="en-US" sz="800" dirty="0">
                <a:solidFill>
                  <a:prstClr val="black"/>
                </a:solidFill>
                <a:latin typeface="Calibri" panose="020F0502020204030204"/>
              </a:rPr>
              <a:t>Add </a:t>
            </a:r>
          </a:p>
          <a:p>
            <a:pPr>
              <a:defRPr/>
            </a:pPr>
            <a:r>
              <a:rPr lang="en-US" sz="800" dirty="0">
                <a:solidFill>
                  <a:prstClr val="black"/>
                </a:solidFill>
                <a:latin typeface="Calibri" panose="020F0502020204030204"/>
              </a:rPr>
              <a:t>products</a:t>
            </a:r>
          </a:p>
        </p:txBody>
      </p:sp>
      <p:sp>
        <p:nvSpPr>
          <p:cNvPr id="18" name="Arrow: Pentagon 17">
            <a:extLst>
              <a:ext uri="{FF2B5EF4-FFF2-40B4-BE49-F238E27FC236}">
                <a16:creationId xmlns:a16="http://schemas.microsoft.com/office/drawing/2014/main" id="{8DEA1BC3-0492-46E0-A0C4-3F2372556BB3}"/>
              </a:ext>
            </a:extLst>
          </p:cNvPr>
          <p:cNvSpPr/>
          <p:nvPr/>
        </p:nvSpPr>
        <p:spPr>
          <a:xfrm>
            <a:off x="1202954" y="2713303"/>
            <a:ext cx="4992959" cy="232815"/>
          </a:xfrm>
          <a:prstGeom prst="homePlate">
            <a:avLst/>
          </a:prstGeom>
          <a:solidFill>
            <a:schemeClr val="bg1">
              <a:lumMod val="85000"/>
            </a:schemeClr>
          </a:solidFill>
          <a:ln w="12700">
            <a:noFill/>
          </a:ln>
          <a:effectLst/>
        </p:spPr>
        <p:txBody>
          <a:bodyPr lIns="36000" tIns="28800" rIns="36000" bIns="28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a:ea typeface="+mn-ea"/>
                <a:cs typeface="+mn-cs"/>
              </a:rPr>
              <a:t>CLICK</a:t>
            </a:r>
          </a:p>
        </p:txBody>
      </p:sp>
      <p:sp>
        <p:nvSpPr>
          <p:cNvPr id="26" name="TextBox 25">
            <a:extLst>
              <a:ext uri="{FF2B5EF4-FFF2-40B4-BE49-F238E27FC236}">
                <a16:creationId xmlns:a16="http://schemas.microsoft.com/office/drawing/2014/main" id="{3D5AE30A-DAC1-47FE-9F53-DFB3304B7529}"/>
              </a:ext>
            </a:extLst>
          </p:cNvPr>
          <p:cNvSpPr txBox="1"/>
          <p:nvPr/>
        </p:nvSpPr>
        <p:spPr>
          <a:xfrm>
            <a:off x="9866877" y="3086003"/>
            <a:ext cx="651724" cy="338554"/>
          </a:xfrm>
          <a:prstGeom prst="rect">
            <a:avLst/>
          </a:prstGeom>
          <a:noFill/>
        </p:spPr>
        <p:txBody>
          <a:bodyPr wrap="square" rtlCol="0">
            <a:spAutoFit/>
          </a:bodyPr>
          <a:lstStyle/>
          <a:p>
            <a:pPr>
              <a:defRPr/>
            </a:pPr>
            <a:r>
              <a:rPr lang="en-US" sz="800" dirty="0">
                <a:solidFill>
                  <a:prstClr val="black"/>
                </a:solidFill>
                <a:latin typeface="Calibri" panose="020F0502020204030204"/>
              </a:rPr>
              <a:t>Receipt / email</a:t>
            </a:r>
          </a:p>
        </p:txBody>
      </p:sp>
      <p:cxnSp>
        <p:nvCxnSpPr>
          <p:cNvPr id="27" name="Straight Arrow Connector 26">
            <a:extLst>
              <a:ext uri="{FF2B5EF4-FFF2-40B4-BE49-F238E27FC236}">
                <a16:creationId xmlns:a16="http://schemas.microsoft.com/office/drawing/2014/main" id="{D4969AFD-E391-48D5-822A-729C85CB12A6}"/>
              </a:ext>
            </a:extLst>
          </p:cNvPr>
          <p:cNvCxnSpPr>
            <a:cxnSpLocks/>
          </p:cNvCxnSpPr>
          <p:nvPr/>
        </p:nvCxnSpPr>
        <p:spPr>
          <a:xfrm flipH="1">
            <a:off x="8635736" y="3481491"/>
            <a:ext cx="6549" cy="1382249"/>
          </a:xfrm>
          <a:prstGeom prst="straightConnector1">
            <a:avLst/>
          </a:prstGeom>
          <a:noFill/>
          <a:ln w="6350" cap="flat" cmpd="sng" algn="ctr">
            <a:solidFill>
              <a:sysClr val="window" lastClr="FFFFFF">
                <a:lumMod val="50000"/>
              </a:sysClr>
            </a:solidFill>
            <a:prstDash val="solid"/>
            <a:miter lim="800000"/>
            <a:tailEnd type="triangle"/>
          </a:ln>
          <a:effectLst/>
        </p:spPr>
      </p:cxnSp>
      <p:cxnSp>
        <p:nvCxnSpPr>
          <p:cNvPr id="31" name="Straight Arrow Connector 30">
            <a:extLst>
              <a:ext uri="{FF2B5EF4-FFF2-40B4-BE49-F238E27FC236}">
                <a16:creationId xmlns:a16="http://schemas.microsoft.com/office/drawing/2014/main" id="{A5207CD6-0673-49F4-AC02-DAA46C7E667C}"/>
              </a:ext>
            </a:extLst>
          </p:cNvPr>
          <p:cNvCxnSpPr>
            <a:cxnSpLocks/>
          </p:cNvCxnSpPr>
          <p:nvPr/>
        </p:nvCxnSpPr>
        <p:spPr>
          <a:xfrm>
            <a:off x="9271480" y="3505898"/>
            <a:ext cx="16331" cy="1345667"/>
          </a:xfrm>
          <a:prstGeom prst="straightConnector1">
            <a:avLst/>
          </a:prstGeom>
          <a:noFill/>
          <a:ln w="6350" cap="flat" cmpd="sng" algn="ctr">
            <a:solidFill>
              <a:sysClr val="window" lastClr="FFFFFF">
                <a:lumMod val="50000"/>
              </a:sysClr>
            </a:solidFill>
            <a:prstDash val="solid"/>
            <a:miter lim="800000"/>
            <a:tailEnd type="triangle"/>
          </a:ln>
          <a:effectLst/>
        </p:spPr>
      </p:cxnSp>
      <p:sp>
        <p:nvSpPr>
          <p:cNvPr id="37" name="Rounded Rectangle 297">
            <a:extLst>
              <a:ext uri="{FF2B5EF4-FFF2-40B4-BE49-F238E27FC236}">
                <a16:creationId xmlns:a16="http://schemas.microsoft.com/office/drawing/2014/main" id="{37B73B02-4B62-4613-80BB-7A896F5F3F37}"/>
              </a:ext>
            </a:extLst>
          </p:cNvPr>
          <p:cNvSpPr/>
          <p:nvPr/>
        </p:nvSpPr>
        <p:spPr>
          <a:xfrm>
            <a:off x="8882245" y="3644352"/>
            <a:ext cx="755931" cy="360000"/>
          </a:xfrm>
          <a:prstGeom prst="roundRect">
            <a:avLst>
              <a:gd name="adj" fmla="val 0"/>
            </a:avLst>
          </a:prstGeom>
          <a:solidFill>
            <a:sysClr val="window" lastClr="FFFFFF">
              <a:lumMod val="85000"/>
            </a:sysClr>
          </a:solidFill>
          <a:ln w="12700">
            <a:noFill/>
          </a:ln>
          <a:effectLst/>
        </p:spPr>
        <p:txBody>
          <a:bodyPr lIns="36000" tIns="28800" rIns="36000" bIns="28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Cash drawer, EFT</a:t>
            </a:r>
          </a:p>
        </p:txBody>
      </p:sp>
      <p:cxnSp>
        <p:nvCxnSpPr>
          <p:cNvPr id="100" name="Straight Connector 99">
            <a:extLst>
              <a:ext uri="{FF2B5EF4-FFF2-40B4-BE49-F238E27FC236}">
                <a16:creationId xmlns:a16="http://schemas.microsoft.com/office/drawing/2014/main" id="{1B824875-35BC-4462-9FF3-4DDE2C2223D4}"/>
              </a:ext>
            </a:extLst>
          </p:cNvPr>
          <p:cNvCxnSpPr>
            <a:cxnSpLocks/>
          </p:cNvCxnSpPr>
          <p:nvPr/>
        </p:nvCxnSpPr>
        <p:spPr>
          <a:xfrm>
            <a:off x="672682" y="6381884"/>
            <a:ext cx="11204993" cy="0"/>
          </a:xfrm>
          <a:prstGeom prst="line">
            <a:avLst/>
          </a:prstGeom>
          <a:noFill/>
          <a:ln w="6350" cap="flat" cmpd="sng" algn="ctr">
            <a:solidFill>
              <a:sysClr val="windowText" lastClr="000000"/>
            </a:solidFill>
            <a:prstDash val="solid"/>
            <a:miter lim="800000"/>
            <a:headEnd type="oval"/>
            <a:tailEnd type="oval"/>
          </a:ln>
          <a:effectLst/>
        </p:spPr>
      </p:cxnSp>
      <p:sp>
        <p:nvSpPr>
          <p:cNvPr id="101" name="TextBox 100">
            <a:extLst>
              <a:ext uri="{FF2B5EF4-FFF2-40B4-BE49-F238E27FC236}">
                <a16:creationId xmlns:a16="http://schemas.microsoft.com/office/drawing/2014/main" id="{32B08195-F595-4E09-AA22-75869DD931DC}"/>
              </a:ext>
            </a:extLst>
          </p:cNvPr>
          <p:cNvSpPr txBox="1"/>
          <p:nvPr/>
        </p:nvSpPr>
        <p:spPr>
          <a:xfrm>
            <a:off x="1006533" y="6269262"/>
            <a:ext cx="1287084" cy="215444"/>
          </a:xfrm>
          <a:prstGeom prst="rect">
            <a:avLst/>
          </a:prstGeom>
          <a:solidFill>
            <a:schemeClr val="tx1">
              <a:lumMod val="75000"/>
              <a:lumOff val="25000"/>
            </a:schemeClr>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kern="0" cap="all"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r>
              <a:rPr lang="en-US" dirty="0">
                <a:solidFill>
                  <a:schemeClr val="bg1"/>
                </a:solidFill>
              </a:rPr>
              <a:t>E-Commerce </a:t>
            </a:r>
          </a:p>
        </p:txBody>
      </p:sp>
      <p:sp>
        <p:nvSpPr>
          <p:cNvPr id="102" name="TextBox 101">
            <a:extLst>
              <a:ext uri="{FF2B5EF4-FFF2-40B4-BE49-F238E27FC236}">
                <a16:creationId xmlns:a16="http://schemas.microsoft.com/office/drawing/2014/main" id="{A9DA1FA2-FC7E-4EB3-A51F-F6D4FF6054C2}"/>
              </a:ext>
            </a:extLst>
          </p:cNvPr>
          <p:cNvSpPr txBox="1"/>
          <p:nvPr/>
        </p:nvSpPr>
        <p:spPr>
          <a:xfrm>
            <a:off x="1418099" y="3043406"/>
            <a:ext cx="461657" cy="338554"/>
          </a:xfrm>
          <a:prstGeom prst="rect">
            <a:avLst/>
          </a:prstGeom>
          <a:noFill/>
        </p:spPr>
        <p:txBody>
          <a:bodyPr wrap="square" lIns="0" rIns="0" rtlCol="0">
            <a:spAutoFit/>
          </a:bodyPr>
          <a:lstStyle/>
          <a:p>
            <a:pPr>
              <a:defRPr/>
            </a:pPr>
            <a:r>
              <a:rPr lang="en-US" sz="800" dirty="0">
                <a:solidFill>
                  <a:prstClr val="black"/>
                </a:solidFill>
                <a:latin typeface="Calibri" panose="020F0502020204030204"/>
              </a:rPr>
              <a:t>Explore products</a:t>
            </a:r>
          </a:p>
        </p:txBody>
      </p:sp>
      <p:sp>
        <p:nvSpPr>
          <p:cNvPr id="106" name="TextBox 105">
            <a:extLst>
              <a:ext uri="{FF2B5EF4-FFF2-40B4-BE49-F238E27FC236}">
                <a16:creationId xmlns:a16="http://schemas.microsoft.com/office/drawing/2014/main" id="{2B4BE04D-8ADE-433A-9D20-88D8E3F6A51F}"/>
              </a:ext>
            </a:extLst>
          </p:cNvPr>
          <p:cNvSpPr txBox="1"/>
          <p:nvPr/>
        </p:nvSpPr>
        <p:spPr>
          <a:xfrm>
            <a:off x="895913" y="4751723"/>
            <a:ext cx="739747" cy="338554"/>
          </a:xfrm>
          <a:prstGeom prst="rect">
            <a:avLst/>
          </a:prstGeom>
          <a:noFill/>
        </p:spPr>
        <p:txBody>
          <a:bodyPr wrap="square" lIns="0" rIns="0" rtlCol="0">
            <a:spAutoFit/>
          </a:bodyPr>
          <a:lstStyle>
            <a:defPPr>
              <a:defRPr lang="de-DE"/>
            </a:defPPr>
            <a:lvl1pPr>
              <a:defRPr sz="800">
                <a:solidFill>
                  <a:prstClr val="black"/>
                </a:solidFill>
                <a:latin typeface="Calibri" panose="020F0502020204030204"/>
              </a:defRPr>
            </a:lvl1pPr>
          </a:lstStyle>
          <a:p>
            <a:r>
              <a:rPr lang="en-US" dirty="0"/>
              <a:t>Product offers, advertisements</a:t>
            </a:r>
          </a:p>
        </p:txBody>
      </p:sp>
      <p:sp>
        <p:nvSpPr>
          <p:cNvPr id="121" name="TextBox 120">
            <a:extLst>
              <a:ext uri="{FF2B5EF4-FFF2-40B4-BE49-F238E27FC236}">
                <a16:creationId xmlns:a16="http://schemas.microsoft.com/office/drawing/2014/main" id="{C2BDA47A-9A09-4618-B832-17D35B1C7FA3}"/>
              </a:ext>
            </a:extLst>
          </p:cNvPr>
          <p:cNvSpPr txBox="1"/>
          <p:nvPr/>
        </p:nvSpPr>
        <p:spPr>
          <a:xfrm>
            <a:off x="7400071" y="3067152"/>
            <a:ext cx="371491" cy="338554"/>
          </a:xfrm>
          <a:prstGeom prst="rect">
            <a:avLst/>
          </a:prstGeom>
          <a:noFill/>
        </p:spPr>
        <p:txBody>
          <a:bodyPr wrap="square" lIns="0" rIns="0" rtlCol="0">
            <a:spAutoFit/>
          </a:bodyPr>
          <a:lstStyle>
            <a:defPPr>
              <a:defRPr lang="de-DE"/>
            </a:defPPr>
            <a:lvl1pPr>
              <a:defRPr sz="800"/>
            </a:lvl1pPr>
          </a:lstStyle>
          <a:p>
            <a:pPr>
              <a:defRPr/>
            </a:pPr>
            <a:r>
              <a:rPr lang="en-US" dirty="0">
                <a:solidFill>
                  <a:prstClr val="black"/>
                </a:solidFill>
                <a:latin typeface="Calibri" panose="020F0502020204030204"/>
              </a:rPr>
              <a:t>Check order</a:t>
            </a:r>
          </a:p>
        </p:txBody>
      </p:sp>
      <p:cxnSp>
        <p:nvCxnSpPr>
          <p:cNvPr id="126" name="Straight Arrow Connector 125">
            <a:extLst>
              <a:ext uri="{FF2B5EF4-FFF2-40B4-BE49-F238E27FC236}">
                <a16:creationId xmlns:a16="http://schemas.microsoft.com/office/drawing/2014/main" id="{41966684-7612-420A-B819-F273E424DBAB}"/>
              </a:ext>
            </a:extLst>
          </p:cNvPr>
          <p:cNvCxnSpPr>
            <a:cxnSpLocks/>
          </p:cNvCxnSpPr>
          <p:nvPr/>
        </p:nvCxnSpPr>
        <p:spPr>
          <a:xfrm>
            <a:off x="8076650" y="3463297"/>
            <a:ext cx="0" cy="1403814"/>
          </a:xfrm>
          <a:prstGeom prst="straightConnector1">
            <a:avLst/>
          </a:prstGeom>
          <a:noFill/>
          <a:ln w="6350" cap="flat" cmpd="sng" algn="ctr">
            <a:solidFill>
              <a:sysClr val="window" lastClr="FFFFFF">
                <a:lumMod val="50000"/>
              </a:sysClr>
            </a:solidFill>
            <a:prstDash val="solid"/>
            <a:miter lim="800000"/>
            <a:tailEnd type="triangle"/>
          </a:ln>
          <a:effectLst/>
        </p:spPr>
      </p:cxnSp>
      <p:cxnSp>
        <p:nvCxnSpPr>
          <p:cNvPr id="130" name="Straight Connector 129">
            <a:extLst>
              <a:ext uri="{FF2B5EF4-FFF2-40B4-BE49-F238E27FC236}">
                <a16:creationId xmlns:a16="http://schemas.microsoft.com/office/drawing/2014/main" id="{6343FBC5-F19D-4786-8656-883591AEA260}"/>
              </a:ext>
            </a:extLst>
          </p:cNvPr>
          <p:cNvCxnSpPr>
            <a:cxnSpLocks/>
          </p:cNvCxnSpPr>
          <p:nvPr/>
        </p:nvCxnSpPr>
        <p:spPr>
          <a:xfrm>
            <a:off x="1215035" y="3470252"/>
            <a:ext cx="10357840" cy="30528"/>
          </a:xfrm>
          <a:prstGeom prst="line">
            <a:avLst/>
          </a:prstGeom>
          <a:noFill/>
          <a:ln w="22225" cap="flat" cmpd="sng" algn="ctr">
            <a:solidFill>
              <a:schemeClr val="tx2"/>
            </a:solidFill>
            <a:prstDash val="solid"/>
            <a:miter lim="800000"/>
            <a:headEnd type="oval"/>
            <a:tailEnd type="triangle"/>
          </a:ln>
          <a:effectLst/>
        </p:spPr>
      </p:cxnSp>
      <p:sp>
        <p:nvSpPr>
          <p:cNvPr id="131" name="TextBox 130">
            <a:extLst>
              <a:ext uri="{FF2B5EF4-FFF2-40B4-BE49-F238E27FC236}">
                <a16:creationId xmlns:a16="http://schemas.microsoft.com/office/drawing/2014/main" id="{BEE8DF6B-45D0-49F8-A31D-4B7239F87A30}"/>
              </a:ext>
            </a:extLst>
          </p:cNvPr>
          <p:cNvSpPr txBox="1"/>
          <p:nvPr/>
        </p:nvSpPr>
        <p:spPr>
          <a:xfrm>
            <a:off x="9001140" y="3074165"/>
            <a:ext cx="739293" cy="338554"/>
          </a:xfrm>
          <a:prstGeom prst="rect">
            <a:avLst/>
          </a:prstGeom>
          <a:noFill/>
        </p:spPr>
        <p:txBody>
          <a:bodyPr wrap="square" rtlCol="0">
            <a:spAutoFit/>
          </a:bodyPr>
          <a:lstStyle/>
          <a:p>
            <a:pPr>
              <a:defRPr/>
            </a:pPr>
            <a:r>
              <a:rPr lang="en-US" sz="800" dirty="0">
                <a:solidFill>
                  <a:prstClr val="black"/>
                </a:solidFill>
                <a:latin typeface="Calibri" panose="020F0502020204030204"/>
              </a:rPr>
              <a:t>Finalize transaction</a:t>
            </a:r>
          </a:p>
        </p:txBody>
      </p:sp>
      <p:sp>
        <p:nvSpPr>
          <p:cNvPr id="139" name="TextBox 138">
            <a:extLst>
              <a:ext uri="{FF2B5EF4-FFF2-40B4-BE49-F238E27FC236}">
                <a16:creationId xmlns:a16="http://schemas.microsoft.com/office/drawing/2014/main" id="{CB7EFBAA-D9A3-4162-A853-46A417B3BEAB}"/>
              </a:ext>
            </a:extLst>
          </p:cNvPr>
          <p:cNvSpPr txBox="1"/>
          <p:nvPr/>
        </p:nvSpPr>
        <p:spPr>
          <a:xfrm>
            <a:off x="8969683" y="5517181"/>
            <a:ext cx="1035039" cy="215444"/>
          </a:xfrm>
          <a:prstGeom prst="rect">
            <a:avLst/>
          </a:prstGeom>
          <a:noFill/>
        </p:spPr>
        <p:txBody>
          <a:bodyPr wrap="square" rtlCol="0">
            <a:spAutoFit/>
          </a:bodyPr>
          <a:lstStyle/>
          <a:p>
            <a:pPr algn="r">
              <a:defRPr/>
            </a:pPr>
            <a:r>
              <a:rPr lang="en-US" sz="800">
                <a:solidFill>
                  <a:prstClr val="black"/>
                </a:solidFill>
                <a:latin typeface="Calibri" panose="020F0502020204030204"/>
              </a:rPr>
              <a:t>NTS Retail Database</a:t>
            </a:r>
          </a:p>
        </p:txBody>
      </p:sp>
      <p:sp>
        <p:nvSpPr>
          <p:cNvPr id="142" name="Freeform 201">
            <a:extLst>
              <a:ext uri="{FF2B5EF4-FFF2-40B4-BE49-F238E27FC236}">
                <a16:creationId xmlns:a16="http://schemas.microsoft.com/office/drawing/2014/main" id="{7DC12FAF-22EB-4381-A580-23ED5D7437DE}"/>
              </a:ext>
            </a:extLst>
          </p:cNvPr>
          <p:cNvSpPr>
            <a:spLocks noChangeArrowheads="1"/>
          </p:cNvSpPr>
          <p:nvPr/>
        </p:nvSpPr>
        <p:spPr bwMode="auto">
          <a:xfrm>
            <a:off x="329070" y="6172085"/>
            <a:ext cx="256387" cy="272702"/>
          </a:xfrm>
          <a:custGeom>
            <a:avLst/>
            <a:gdLst>
              <a:gd name="T0" fmla="*/ 319 w 484"/>
              <a:gd name="T1" fmla="*/ 247 h 515"/>
              <a:gd name="T2" fmla="*/ 319 w 484"/>
              <a:gd name="T3" fmla="*/ 82 h 515"/>
              <a:gd name="T4" fmla="*/ 242 w 484"/>
              <a:gd name="T5" fmla="*/ 0 h 515"/>
              <a:gd name="T6" fmla="*/ 160 w 484"/>
              <a:gd name="T7" fmla="*/ 82 h 515"/>
              <a:gd name="T8" fmla="*/ 160 w 484"/>
              <a:gd name="T9" fmla="*/ 139 h 515"/>
              <a:gd name="T10" fmla="*/ 0 w 484"/>
              <a:gd name="T11" fmla="*/ 139 h 515"/>
              <a:gd name="T12" fmla="*/ 0 w 484"/>
              <a:gd name="T13" fmla="*/ 514 h 515"/>
              <a:gd name="T14" fmla="*/ 483 w 484"/>
              <a:gd name="T15" fmla="*/ 514 h 515"/>
              <a:gd name="T16" fmla="*/ 483 w 484"/>
              <a:gd name="T17" fmla="*/ 247 h 515"/>
              <a:gd name="T18" fmla="*/ 319 w 484"/>
              <a:gd name="T19" fmla="*/ 247 h 515"/>
              <a:gd name="T20" fmla="*/ 108 w 484"/>
              <a:gd name="T21" fmla="*/ 457 h 515"/>
              <a:gd name="T22" fmla="*/ 52 w 484"/>
              <a:gd name="T23" fmla="*/ 457 h 515"/>
              <a:gd name="T24" fmla="*/ 52 w 484"/>
              <a:gd name="T25" fmla="*/ 406 h 515"/>
              <a:gd name="T26" fmla="*/ 108 w 484"/>
              <a:gd name="T27" fmla="*/ 406 h 515"/>
              <a:gd name="T28" fmla="*/ 108 w 484"/>
              <a:gd name="T29" fmla="*/ 457 h 515"/>
              <a:gd name="T30" fmla="*/ 108 w 484"/>
              <a:gd name="T31" fmla="*/ 349 h 515"/>
              <a:gd name="T32" fmla="*/ 52 w 484"/>
              <a:gd name="T33" fmla="*/ 349 h 515"/>
              <a:gd name="T34" fmla="*/ 52 w 484"/>
              <a:gd name="T35" fmla="*/ 298 h 515"/>
              <a:gd name="T36" fmla="*/ 108 w 484"/>
              <a:gd name="T37" fmla="*/ 298 h 515"/>
              <a:gd name="T38" fmla="*/ 108 w 484"/>
              <a:gd name="T39" fmla="*/ 349 h 515"/>
              <a:gd name="T40" fmla="*/ 108 w 484"/>
              <a:gd name="T41" fmla="*/ 247 h 515"/>
              <a:gd name="T42" fmla="*/ 52 w 484"/>
              <a:gd name="T43" fmla="*/ 247 h 515"/>
              <a:gd name="T44" fmla="*/ 52 w 484"/>
              <a:gd name="T45" fmla="*/ 190 h 515"/>
              <a:gd name="T46" fmla="*/ 108 w 484"/>
              <a:gd name="T47" fmla="*/ 190 h 515"/>
              <a:gd name="T48" fmla="*/ 108 w 484"/>
              <a:gd name="T49" fmla="*/ 247 h 515"/>
              <a:gd name="T50" fmla="*/ 267 w 484"/>
              <a:gd name="T51" fmla="*/ 457 h 515"/>
              <a:gd name="T52" fmla="*/ 211 w 484"/>
              <a:gd name="T53" fmla="*/ 457 h 515"/>
              <a:gd name="T54" fmla="*/ 211 w 484"/>
              <a:gd name="T55" fmla="*/ 406 h 515"/>
              <a:gd name="T56" fmla="*/ 267 w 484"/>
              <a:gd name="T57" fmla="*/ 406 h 515"/>
              <a:gd name="T58" fmla="*/ 267 w 484"/>
              <a:gd name="T59" fmla="*/ 457 h 515"/>
              <a:gd name="T60" fmla="*/ 267 w 484"/>
              <a:gd name="T61" fmla="*/ 349 h 515"/>
              <a:gd name="T62" fmla="*/ 211 w 484"/>
              <a:gd name="T63" fmla="*/ 349 h 515"/>
              <a:gd name="T64" fmla="*/ 211 w 484"/>
              <a:gd name="T65" fmla="*/ 298 h 515"/>
              <a:gd name="T66" fmla="*/ 267 w 484"/>
              <a:gd name="T67" fmla="*/ 298 h 515"/>
              <a:gd name="T68" fmla="*/ 267 w 484"/>
              <a:gd name="T69" fmla="*/ 349 h 515"/>
              <a:gd name="T70" fmla="*/ 267 w 484"/>
              <a:gd name="T71" fmla="*/ 247 h 515"/>
              <a:gd name="T72" fmla="*/ 211 w 484"/>
              <a:gd name="T73" fmla="*/ 247 h 515"/>
              <a:gd name="T74" fmla="*/ 211 w 484"/>
              <a:gd name="T75" fmla="*/ 190 h 515"/>
              <a:gd name="T76" fmla="*/ 267 w 484"/>
              <a:gd name="T77" fmla="*/ 190 h 515"/>
              <a:gd name="T78" fmla="*/ 267 w 484"/>
              <a:gd name="T79" fmla="*/ 247 h 515"/>
              <a:gd name="T80" fmla="*/ 267 w 484"/>
              <a:gd name="T81" fmla="*/ 139 h 515"/>
              <a:gd name="T82" fmla="*/ 211 w 484"/>
              <a:gd name="T83" fmla="*/ 139 h 515"/>
              <a:gd name="T84" fmla="*/ 211 w 484"/>
              <a:gd name="T85" fmla="*/ 82 h 515"/>
              <a:gd name="T86" fmla="*/ 267 w 484"/>
              <a:gd name="T87" fmla="*/ 82 h 515"/>
              <a:gd name="T88" fmla="*/ 267 w 484"/>
              <a:gd name="T89" fmla="*/ 139 h 515"/>
              <a:gd name="T90" fmla="*/ 427 w 484"/>
              <a:gd name="T91" fmla="*/ 457 h 515"/>
              <a:gd name="T92" fmla="*/ 375 w 484"/>
              <a:gd name="T93" fmla="*/ 457 h 515"/>
              <a:gd name="T94" fmla="*/ 375 w 484"/>
              <a:gd name="T95" fmla="*/ 406 h 515"/>
              <a:gd name="T96" fmla="*/ 427 w 484"/>
              <a:gd name="T97" fmla="*/ 406 h 515"/>
              <a:gd name="T98" fmla="*/ 427 w 484"/>
              <a:gd name="T99" fmla="*/ 457 h 515"/>
              <a:gd name="T100" fmla="*/ 427 w 484"/>
              <a:gd name="T101" fmla="*/ 349 h 515"/>
              <a:gd name="T102" fmla="*/ 375 w 484"/>
              <a:gd name="T103" fmla="*/ 349 h 515"/>
              <a:gd name="T104" fmla="*/ 375 w 484"/>
              <a:gd name="T105" fmla="*/ 298 h 515"/>
              <a:gd name="T106" fmla="*/ 427 w 484"/>
              <a:gd name="T107" fmla="*/ 298 h 515"/>
              <a:gd name="T108" fmla="*/ 427 w 484"/>
              <a:gd name="T109" fmla="*/ 349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4" h="515">
                <a:moveTo>
                  <a:pt x="319" y="247"/>
                </a:moveTo>
                <a:lnTo>
                  <a:pt x="319" y="82"/>
                </a:lnTo>
                <a:lnTo>
                  <a:pt x="242" y="0"/>
                </a:lnTo>
                <a:lnTo>
                  <a:pt x="160" y="82"/>
                </a:lnTo>
                <a:lnTo>
                  <a:pt x="160" y="139"/>
                </a:lnTo>
                <a:lnTo>
                  <a:pt x="0" y="139"/>
                </a:lnTo>
                <a:lnTo>
                  <a:pt x="0" y="514"/>
                </a:lnTo>
                <a:lnTo>
                  <a:pt x="483" y="514"/>
                </a:lnTo>
                <a:lnTo>
                  <a:pt x="483" y="247"/>
                </a:lnTo>
                <a:lnTo>
                  <a:pt x="319" y="247"/>
                </a:lnTo>
                <a:close/>
                <a:moveTo>
                  <a:pt x="108" y="457"/>
                </a:moveTo>
                <a:lnTo>
                  <a:pt x="52" y="457"/>
                </a:lnTo>
                <a:lnTo>
                  <a:pt x="52" y="406"/>
                </a:lnTo>
                <a:lnTo>
                  <a:pt x="108" y="406"/>
                </a:lnTo>
                <a:lnTo>
                  <a:pt x="108" y="457"/>
                </a:lnTo>
                <a:close/>
                <a:moveTo>
                  <a:pt x="108" y="349"/>
                </a:moveTo>
                <a:lnTo>
                  <a:pt x="52" y="349"/>
                </a:lnTo>
                <a:lnTo>
                  <a:pt x="52" y="298"/>
                </a:lnTo>
                <a:lnTo>
                  <a:pt x="108" y="298"/>
                </a:lnTo>
                <a:lnTo>
                  <a:pt x="108" y="349"/>
                </a:lnTo>
                <a:close/>
                <a:moveTo>
                  <a:pt x="108" y="247"/>
                </a:moveTo>
                <a:lnTo>
                  <a:pt x="52" y="247"/>
                </a:lnTo>
                <a:lnTo>
                  <a:pt x="52" y="190"/>
                </a:lnTo>
                <a:lnTo>
                  <a:pt x="108" y="190"/>
                </a:lnTo>
                <a:lnTo>
                  <a:pt x="108" y="247"/>
                </a:lnTo>
                <a:close/>
                <a:moveTo>
                  <a:pt x="267" y="457"/>
                </a:moveTo>
                <a:lnTo>
                  <a:pt x="211" y="457"/>
                </a:lnTo>
                <a:lnTo>
                  <a:pt x="211" y="406"/>
                </a:lnTo>
                <a:lnTo>
                  <a:pt x="267" y="406"/>
                </a:lnTo>
                <a:lnTo>
                  <a:pt x="267" y="457"/>
                </a:lnTo>
                <a:close/>
                <a:moveTo>
                  <a:pt x="267" y="349"/>
                </a:moveTo>
                <a:lnTo>
                  <a:pt x="211" y="349"/>
                </a:lnTo>
                <a:lnTo>
                  <a:pt x="211" y="298"/>
                </a:lnTo>
                <a:lnTo>
                  <a:pt x="267" y="298"/>
                </a:lnTo>
                <a:lnTo>
                  <a:pt x="267" y="349"/>
                </a:lnTo>
                <a:close/>
                <a:moveTo>
                  <a:pt x="267" y="247"/>
                </a:moveTo>
                <a:lnTo>
                  <a:pt x="211" y="247"/>
                </a:lnTo>
                <a:lnTo>
                  <a:pt x="211" y="190"/>
                </a:lnTo>
                <a:lnTo>
                  <a:pt x="267" y="190"/>
                </a:lnTo>
                <a:lnTo>
                  <a:pt x="267" y="247"/>
                </a:lnTo>
                <a:close/>
                <a:moveTo>
                  <a:pt x="267" y="139"/>
                </a:moveTo>
                <a:lnTo>
                  <a:pt x="211" y="139"/>
                </a:lnTo>
                <a:lnTo>
                  <a:pt x="211" y="82"/>
                </a:lnTo>
                <a:lnTo>
                  <a:pt x="267" y="82"/>
                </a:lnTo>
                <a:lnTo>
                  <a:pt x="267" y="139"/>
                </a:lnTo>
                <a:close/>
                <a:moveTo>
                  <a:pt x="427" y="457"/>
                </a:moveTo>
                <a:lnTo>
                  <a:pt x="375" y="457"/>
                </a:lnTo>
                <a:lnTo>
                  <a:pt x="375" y="406"/>
                </a:lnTo>
                <a:lnTo>
                  <a:pt x="427" y="406"/>
                </a:lnTo>
                <a:lnTo>
                  <a:pt x="427" y="457"/>
                </a:lnTo>
                <a:close/>
                <a:moveTo>
                  <a:pt x="427" y="349"/>
                </a:moveTo>
                <a:lnTo>
                  <a:pt x="375" y="349"/>
                </a:lnTo>
                <a:lnTo>
                  <a:pt x="375" y="298"/>
                </a:lnTo>
                <a:lnTo>
                  <a:pt x="427" y="298"/>
                </a:lnTo>
                <a:lnTo>
                  <a:pt x="427" y="349"/>
                </a:lnTo>
                <a:close/>
              </a:path>
            </a:pathLst>
          </a:custGeom>
          <a:solidFill>
            <a:schemeClr val="tx1"/>
          </a:solidFill>
          <a:ln>
            <a:noFill/>
          </a:ln>
          <a:effectLst>
            <a:outerShdw blurRad="12700" dist="12700" dir="2700000" algn="tl" rotWithShape="0">
              <a:sysClr val="windowText" lastClr="000000">
                <a:alpha val="60000"/>
              </a:sys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nvGrpSpPr>
          <p:cNvPr id="144" name="Group 143">
            <a:extLst>
              <a:ext uri="{FF2B5EF4-FFF2-40B4-BE49-F238E27FC236}">
                <a16:creationId xmlns:a16="http://schemas.microsoft.com/office/drawing/2014/main" id="{8B87D56E-3FEC-4F21-A274-5EBE3CA16AA8}"/>
              </a:ext>
            </a:extLst>
          </p:cNvPr>
          <p:cNvGrpSpPr/>
          <p:nvPr/>
        </p:nvGrpSpPr>
        <p:grpSpPr>
          <a:xfrm>
            <a:off x="2111953" y="5699475"/>
            <a:ext cx="9786749" cy="293549"/>
            <a:chOff x="387382" y="4588746"/>
            <a:chExt cx="8706740" cy="216000"/>
          </a:xfrm>
        </p:grpSpPr>
        <p:sp>
          <p:nvSpPr>
            <p:cNvPr id="145" name="Rectangle 144">
              <a:extLst>
                <a:ext uri="{FF2B5EF4-FFF2-40B4-BE49-F238E27FC236}">
                  <a16:creationId xmlns:a16="http://schemas.microsoft.com/office/drawing/2014/main" id="{B3EF2EEA-29CD-43D9-8DE2-4474CABAE243}"/>
                </a:ext>
              </a:extLst>
            </p:cNvPr>
            <p:cNvSpPr/>
            <p:nvPr/>
          </p:nvSpPr>
          <p:spPr>
            <a:xfrm>
              <a:off x="387382" y="4588746"/>
              <a:ext cx="8706740" cy="216000"/>
            </a:xfrm>
            <a:prstGeom prst="rect">
              <a:avLst/>
            </a:prstGeom>
            <a:solidFill>
              <a:srgbClr val="ED7D31">
                <a:lumMod val="20000"/>
                <a:lumOff val="80000"/>
              </a:srgbClr>
            </a:solidFill>
            <a:ln w="12700" cap="flat" cmpd="sng" algn="ctr">
              <a:noFill/>
              <a:prstDash val="solid"/>
              <a:miter lim="800000"/>
            </a:ln>
            <a:effectLst/>
          </p:spPr>
          <p:txBody>
            <a:bodyPr lIns="288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prstClr val="black"/>
                  </a:solidFill>
                  <a:effectLst/>
                  <a:uLnTx/>
                  <a:uFillTx/>
                  <a:latin typeface="Calibri" panose="020F0502020204030204"/>
                  <a:ea typeface="+mn-ea"/>
                  <a:cs typeface="+mn-cs"/>
                </a:rPr>
                <a:t>BSS / OSS Connectors</a:t>
              </a:r>
            </a:p>
          </p:txBody>
        </p:sp>
        <p:sp>
          <p:nvSpPr>
            <p:cNvPr id="146" name="Freeform 161">
              <a:extLst>
                <a:ext uri="{FF2B5EF4-FFF2-40B4-BE49-F238E27FC236}">
                  <a16:creationId xmlns:a16="http://schemas.microsoft.com/office/drawing/2014/main" id="{1B494EDF-2C18-4047-B0E6-276F96289272}"/>
                </a:ext>
              </a:extLst>
            </p:cNvPr>
            <p:cNvSpPr>
              <a:spLocks noChangeAspect="1" noChangeArrowheads="1"/>
            </p:cNvSpPr>
            <p:nvPr/>
          </p:nvSpPr>
          <p:spPr bwMode="auto">
            <a:xfrm>
              <a:off x="5395887" y="4641016"/>
              <a:ext cx="126000" cy="126000"/>
            </a:xfrm>
            <a:custGeom>
              <a:avLst/>
              <a:gdLst>
                <a:gd name="T0" fmla="*/ 0 w 619"/>
                <a:gd name="T1" fmla="*/ 154 h 618"/>
                <a:gd name="T2" fmla="*/ 155 w 619"/>
                <a:gd name="T3" fmla="*/ 154 h 618"/>
                <a:gd name="T4" fmla="*/ 155 w 619"/>
                <a:gd name="T5" fmla="*/ 0 h 618"/>
                <a:gd name="T6" fmla="*/ 0 w 619"/>
                <a:gd name="T7" fmla="*/ 0 h 618"/>
                <a:gd name="T8" fmla="*/ 0 w 619"/>
                <a:gd name="T9" fmla="*/ 154 h 618"/>
                <a:gd name="T10" fmla="*/ 236 w 619"/>
                <a:gd name="T11" fmla="*/ 617 h 618"/>
                <a:gd name="T12" fmla="*/ 390 w 619"/>
                <a:gd name="T13" fmla="*/ 617 h 618"/>
                <a:gd name="T14" fmla="*/ 390 w 619"/>
                <a:gd name="T15" fmla="*/ 463 h 618"/>
                <a:gd name="T16" fmla="*/ 236 w 619"/>
                <a:gd name="T17" fmla="*/ 463 h 618"/>
                <a:gd name="T18" fmla="*/ 236 w 619"/>
                <a:gd name="T19" fmla="*/ 617 h 618"/>
                <a:gd name="T20" fmla="*/ 0 w 619"/>
                <a:gd name="T21" fmla="*/ 617 h 618"/>
                <a:gd name="T22" fmla="*/ 155 w 619"/>
                <a:gd name="T23" fmla="*/ 617 h 618"/>
                <a:gd name="T24" fmla="*/ 155 w 619"/>
                <a:gd name="T25" fmla="*/ 463 h 618"/>
                <a:gd name="T26" fmla="*/ 0 w 619"/>
                <a:gd name="T27" fmla="*/ 463 h 618"/>
                <a:gd name="T28" fmla="*/ 0 w 619"/>
                <a:gd name="T29" fmla="*/ 617 h 618"/>
                <a:gd name="T30" fmla="*/ 0 w 619"/>
                <a:gd name="T31" fmla="*/ 389 h 618"/>
                <a:gd name="T32" fmla="*/ 155 w 619"/>
                <a:gd name="T33" fmla="*/ 389 h 618"/>
                <a:gd name="T34" fmla="*/ 155 w 619"/>
                <a:gd name="T35" fmla="*/ 235 h 618"/>
                <a:gd name="T36" fmla="*/ 0 w 619"/>
                <a:gd name="T37" fmla="*/ 235 h 618"/>
                <a:gd name="T38" fmla="*/ 0 w 619"/>
                <a:gd name="T39" fmla="*/ 389 h 618"/>
                <a:gd name="T40" fmla="*/ 236 w 619"/>
                <a:gd name="T41" fmla="*/ 389 h 618"/>
                <a:gd name="T42" fmla="*/ 390 w 619"/>
                <a:gd name="T43" fmla="*/ 389 h 618"/>
                <a:gd name="T44" fmla="*/ 390 w 619"/>
                <a:gd name="T45" fmla="*/ 235 h 618"/>
                <a:gd name="T46" fmla="*/ 236 w 619"/>
                <a:gd name="T47" fmla="*/ 235 h 618"/>
                <a:gd name="T48" fmla="*/ 236 w 619"/>
                <a:gd name="T49" fmla="*/ 389 h 618"/>
                <a:gd name="T50" fmla="*/ 464 w 619"/>
                <a:gd name="T51" fmla="*/ 0 h 618"/>
                <a:gd name="T52" fmla="*/ 464 w 619"/>
                <a:gd name="T53" fmla="*/ 154 h 618"/>
                <a:gd name="T54" fmla="*/ 618 w 619"/>
                <a:gd name="T55" fmla="*/ 154 h 618"/>
                <a:gd name="T56" fmla="*/ 618 w 619"/>
                <a:gd name="T57" fmla="*/ 0 h 618"/>
                <a:gd name="T58" fmla="*/ 464 w 619"/>
                <a:gd name="T59" fmla="*/ 0 h 618"/>
                <a:gd name="T60" fmla="*/ 236 w 619"/>
                <a:gd name="T61" fmla="*/ 154 h 618"/>
                <a:gd name="T62" fmla="*/ 390 w 619"/>
                <a:gd name="T63" fmla="*/ 154 h 618"/>
                <a:gd name="T64" fmla="*/ 390 w 619"/>
                <a:gd name="T65" fmla="*/ 0 h 618"/>
                <a:gd name="T66" fmla="*/ 236 w 619"/>
                <a:gd name="T67" fmla="*/ 0 h 618"/>
                <a:gd name="T68" fmla="*/ 236 w 619"/>
                <a:gd name="T69" fmla="*/ 154 h 618"/>
                <a:gd name="T70" fmla="*/ 464 w 619"/>
                <a:gd name="T71" fmla="*/ 389 h 618"/>
                <a:gd name="T72" fmla="*/ 618 w 619"/>
                <a:gd name="T73" fmla="*/ 389 h 618"/>
                <a:gd name="T74" fmla="*/ 618 w 619"/>
                <a:gd name="T75" fmla="*/ 235 h 618"/>
                <a:gd name="T76" fmla="*/ 464 w 619"/>
                <a:gd name="T77" fmla="*/ 235 h 618"/>
                <a:gd name="T78" fmla="*/ 464 w 619"/>
                <a:gd name="T79" fmla="*/ 389 h 618"/>
                <a:gd name="T80" fmla="*/ 464 w 619"/>
                <a:gd name="T81" fmla="*/ 617 h 618"/>
                <a:gd name="T82" fmla="*/ 618 w 619"/>
                <a:gd name="T83" fmla="*/ 617 h 618"/>
                <a:gd name="T84" fmla="*/ 618 w 619"/>
                <a:gd name="T85" fmla="*/ 463 h 618"/>
                <a:gd name="T86" fmla="*/ 464 w 619"/>
                <a:gd name="T87" fmla="*/ 463 h 618"/>
                <a:gd name="T88" fmla="*/ 464 w 619"/>
                <a:gd name="T89" fmla="*/ 61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9" h="618">
                  <a:moveTo>
                    <a:pt x="0" y="154"/>
                  </a:moveTo>
                  <a:lnTo>
                    <a:pt x="155" y="154"/>
                  </a:lnTo>
                  <a:lnTo>
                    <a:pt x="155" y="0"/>
                  </a:lnTo>
                  <a:lnTo>
                    <a:pt x="0" y="0"/>
                  </a:lnTo>
                  <a:lnTo>
                    <a:pt x="0" y="154"/>
                  </a:lnTo>
                  <a:close/>
                  <a:moveTo>
                    <a:pt x="236" y="617"/>
                  </a:moveTo>
                  <a:lnTo>
                    <a:pt x="390" y="617"/>
                  </a:lnTo>
                  <a:lnTo>
                    <a:pt x="390" y="463"/>
                  </a:lnTo>
                  <a:lnTo>
                    <a:pt x="236" y="463"/>
                  </a:lnTo>
                  <a:lnTo>
                    <a:pt x="236" y="617"/>
                  </a:lnTo>
                  <a:close/>
                  <a:moveTo>
                    <a:pt x="0" y="617"/>
                  </a:moveTo>
                  <a:lnTo>
                    <a:pt x="155" y="617"/>
                  </a:lnTo>
                  <a:lnTo>
                    <a:pt x="155" y="463"/>
                  </a:lnTo>
                  <a:lnTo>
                    <a:pt x="0" y="463"/>
                  </a:lnTo>
                  <a:lnTo>
                    <a:pt x="0" y="617"/>
                  </a:lnTo>
                  <a:close/>
                  <a:moveTo>
                    <a:pt x="0" y="389"/>
                  </a:moveTo>
                  <a:lnTo>
                    <a:pt x="155" y="389"/>
                  </a:lnTo>
                  <a:lnTo>
                    <a:pt x="155" y="235"/>
                  </a:lnTo>
                  <a:lnTo>
                    <a:pt x="0" y="235"/>
                  </a:lnTo>
                  <a:lnTo>
                    <a:pt x="0" y="389"/>
                  </a:lnTo>
                  <a:close/>
                  <a:moveTo>
                    <a:pt x="236" y="389"/>
                  </a:moveTo>
                  <a:lnTo>
                    <a:pt x="390" y="389"/>
                  </a:lnTo>
                  <a:lnTo>
                    <a:pt x="390" y="235"/>
                  </a:lnTo>
                  <a:lnTo>
                    <a:pt x="236" y="235"/>
                  </a:lnTo>
                  <a:lnTo>
                    <a:pt x="236" y="389"/>
                  </a:lnTo>
                  <a:close/>
                  <a:moveTo>
                    <a:pt x="464" y="0"/>
                  </a:moveTo>
                  <a:lnTo>
                    <a:pt x="464" y="154"/>
                  </a:lnTo>
                  <a:lnTo>
                    <a:pt x="618" y="154"/>
                  </a:lnTo>
                  <a:lnTo>
                    <a:pt x="618" y="0"/>
                  </a:lnTo>
                  <a:lnTo>
                    <a:pt x="464" y="0"/>
                  </a:lnTo>
                  <a:close/>
                  <a:moveTo>
                    <a:pt x="236" y="154"/>
                  </a:moveTo>
                  <a:lnTo>
                    <a:pt x="390" y="154"/>
                  </a:lnTo>
                  <a:lnTo>
                    <a:pt x="390" y="0"/>
                  </a:lnTo>
                  <a:lnTo>
                    <a:pt x="236" y="0"/>
                  </a:lnTo>
                  <a:lnTo>
                    <a:pt x="236" y="154"/>
                  </a:lnTo>
                  <a:close/>
                  <a:moveTo>
                    <a:pt x="464" y="389"/>
                  </a:moveTo>
                  <a:lnTo>
                    <a:pt x="618" y="389"/>
                  </a:lnTo>
                  <a:lnTo>
                    <a:pt x="618" y="235"/>
                  </a:lnTo>
                  <a:lnTo>
                    <a:pt x="464" y="235"/>
                  </a:lnTo>
                  <a:lnTo>
                    <a:pt x="464" y="389"/>
                  </a:lnTo>
                  <a:close/>
                  <a:moveTo>
                    <a:pt x="464" y="617"/>
                  </a:moveTo>
                  <a:lnTo>
                    <a:pt x="618" y="617"/>
                  </a:lnTo>
                  <a:lnTo>
                    <a:pt x="618" y="463"/>
                  </a:lnTo>
                  <a:lnTo>
                    <a:pt x="464" y="463"/>
                  </a:lnTo>
                  <a:lnTo>
                    <a:pt x="464" y="617"/>
                  </a:lnTo>
                  <a:close/>
                </a:path>
              </a:pathLst>
            </a:custGeom>
            <a:solidFill>
              <a:srgbClr val="ED7D31">
                <a:lumMod val="60000"/>
                <a:lumOff val="40000"/>
              </a:srgbClr>
            </a:solidFill>
            <a:ln>
              <a:noFill/>
            </a:ln>
            <a:effectLst/>
          </p:spPr>
          <p:txBody>
            <a:bodyPr wrap="none" lIns="288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sp>
        <p:nvSpPr>
          <p:cNvPr id="148" name="TextBox 147">
            <a:extLst>
              <a:ext uri="{FF2B5EF4-FFF2-40B4-BE49-F238E27FC236}">
                <a16:creationId xmlns:a16="http://schemas.microsoft.com/office/drawing/2014/main" id="{69D1807A-C30D-43FC-A9C7-2E663EE66CBC}"/>
              </a:ext>
            </a:extLst>
          </p:cNvPr>
          <p:cNvSpPr txBox="1"/>
          <p:nvPr/>
        </p:nvSpPr>
        <p:spPr>
          <a:xfrm>
            <a:off x="2472812" y="6266817"/>
            <a:ext cx="1287084" cy="215444"/>
          </a:xfrm>
          <a:prstGeom prst="rect">
            <a:avLst/>
          </a:prstGeom>
          <a:solidFill>
            <a:schemeClr val="tx1">
              <a:lumMod val="75000"/>
              <a:lumOff val="25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all" spc="0" normalizeH="0" baseline="0" noProof="0">
                <a:ln>
                  <a:noFill/>
                </a:ln>
                <a:solidFill>
                  <a:schemeClr val="bg1"/>
                </a:solidFill>
                <a:effectLst/>
                <a:uLnTx/>
                <a:uFillTx/>
                <a:latin typeface="Arial" panose="020B0604020202020204" pitchFamily="34" charset="0"/>
                <a:cs typeface="Arial" panose="020B0604020202020204" pitchFamily="34" charset="0"/>
              </a:rPr>
              <a:t>Product Catalog</a:t>
            </a:r>
            <a:endParaRPr kumimoji="0" lang="en-US" sz="800" b="0" i="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C187E65F-B78D-41C2-950E-884425D42711}"/>
              </a:ext>
            </a:extLst>
          </p:cNvPr>
          <p:cNvSpPr txBox="1"/>
          <p:nvPr/>
        </p:nvSpPr>
        <p:spPr>
          <a:xfrm>
            <a:off x="3939091" y="6266817"/>
            <a:ext cx="1287084" cy="215444"/>
          </a:xfrm>
          <a:prstGeom prst="rect">
            <a:avLst/>
          </a:prstGeom>
          <a:solidFill>
            <a:schemeClr val="tx1">
              <a:lumMod val="75000"/>
              <a:lumOff val="25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rPr>
              <a:t>ERP</a:t>
            </a:r>
          </a:p>
        </p:txBody>
      </p:sp>
      <p:sp>
        <p:nvSpPr>
          <p:cNvPr id="150" name="TextBox 149">
            <a:extLst>
              <a:ext uri="{FF2B5EF4-FFF2-40B4-BE49-F238E27FC236}">
                <a16:creationId xmlns:a16="http://schemas.microsoft.com/office/drawing/2014/main" id="{E1F38124-869A-4B74-9DBC-2043E41E45FE}"/>
              </a:ext>
            </a:extLst>
          </p:cNvPr>
          <p:cNvSpPr txBox="1"/>
          <p:nvPr/>
        </p:nvSpPr>
        <p:spPr>
          <a:xfrm>
            <a:off x="5405370" y="6262057"/>
            <a:ext cx="1287084" cy="215444"/>
          </a:xfrm>
          <a:prstGeom prst="rect">
            <a:avLst/>
          </a:prstGeom>
          <a:solidFill>
            <a:schemeClr val="tx1">
              <a:lumMod val="75000"/>
              <a:lumOff val="25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rPr>
              <a:t>CRM</a:t>
            </a:r>
          </a:p>
        </p:txBody>
      </p:sp>
      <p:sp>
        <p:nvSpPr>
          <p:cNvPr id="151" name="TextBox 150">
            <a:extLst>
              <a:ext uri="{FF2B5EF4-FFF2-40B4-BE49-F238E27FC236}">
                <a16:creationId xmlns:a16="http://schemas.microsoft.com/office/drawing/2014/main" id="{BE0A9B30-FA11-4FEB-91E3-6CD218DDC3A4}"/>
              </a:ext>
            </a:extLst>
          </p:cNvPr>
          <p:cNvSpPr txBox="1"/>
          <p:nvPr/>
        </p:nvSpPr>
        <p:spPr>
          <a:xfrm>
            <a:off x="6880311" y="6269262"/>
            <a:ext cx="1287084" cy="215444"/>
          </a:xfrm>
          <a:prstGeom prst="rect">
            <a:avLst/>
          </a:prstGeom>
          <a:solidFill>
            <a:schemeClr val="tx1">
              <a:lumMod val="75000"/>
              <a:lumOff val="25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all" spc="0" normalizeH="0" baseline="0" noProof="0">
                <a:ln>
                  <a:noFill/>
                </a:ln>
                <a:solidFill>
                  <a:schemeClr val="bg1"/>
                </a:solidFill>
                <a:effectLst/>
                <a:uLnTx/>
                <a:uFillTx/>
                <a:latin typeface="Arial" panose="020B0604020202020204" pitchFamily="34" charset="0"/>
                <a:cs typeface="Arial" panose="020B0604020202020204" pitchFamily="34" charset="0"/>
              </a:rPr>
              <a:t>Payment gw</a:t>
            </a:r>
          </a:p>
        </p:txBody>
      </p:sp>
      <p:sp>
        <p:nvSpPr>
          <p:cNvPr id="155" name="Rounded Rectangle 297">
            <a:extLst>
              <a:ext uri="{FF2B5EF4-FFF2-40B4-BE49-F238E27FC236}">
                <a16:creationId xmlns:a16="http://schemas.microsoft.com/office/drawing/2014/main" id="{680D31BB-1DA0-407A-B34A-74EAB63F8232}"/>
              </a:ext>
            </a:extLst>
          </p:cNvPr>
          <p:cNvSpPr/>
          <p:nvPr/>
        </p:nvSpPr>
        <p:spPr>
          <a:xfrm>
            <a:off x="2575040" y="4869790"/>
            <a:ext cx="1845668" cy="360000"/>
          </a:xfrm>
          <a:prstGeom prst="roundRect">
            <a:avLst>
              <a:gd name="adj" fmla="val 0"/>
            </a:avLst>
          </a:prstGeom>
          <a:solidFill>
            <a:sysClr val="window" lastClr="FFFFFF"/>
          </a:solidFill>
          <a:ln w="6350">
            <a:solidFill>
              <a:srgbClr val="A5A5A5"/>
            </a:solidFill>
          </a:ln>
          <a:effectLst/>
        </p:spPr>
        <p:txBody>
          <a:bodyPr lIns="108000" tIns="28800" rIns="0" bIns="288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NTS stock &amp; reservation service</a:t>
            </a:r>
          </a:p>
        </p:txBody>
      </p:sp>
      <p:sp>
        <p:nvSpPr>
          <p:cNvPr id="159" name="TextBox 158">
            <a:extLst>
              <a:ext uri="{FF2B5EF4-FFF2-40B4-BE49-F238E27FC236}">
                <a16:creationId xmlns:a16="http://schemas.microsoft.com/office/drawing/2014/main" id="{BCC790F3-E85E-4AE1-B7C9-6D9E9AC4C700}"/>
              </a:ext>
            </a:extLst>
          </p:cNvPr>
          <p:cNvSpPr txBox="1"/>
          <p:nvPr/>
        </p:nvSpPr>
        <p:spPr>
          <a:xfrm>
            <a:off x="6531556" y="3059837"/>
            <a:ext cx="635397" cy="338554"/>
          </a:xfrm>
          <a:prstGeom prst="rect">
            <a:avLst/>
          </a:prstGeom>
          <a:noFill/>
        </p:spPr>
        <p:txBody>
          <a:bodyPr wrap="square" lIns="0" rIns="0" rtlCol="0">
            <a:spAutoFit/>
          </a:bodyPr>
          <a:lstStyle>
            <a:defPPr>
              <a:defRPr lang="de-DE"/>
            </a:defPPr>
            <a:lvl1pPr>
              <a:defRPr sz="800"/>
            </a:lvl1pPr>
          </a:lstStyle>
          <a:p>
            <a:pPr>
              <a:defRPr/>
            </a:pPr>
            <a:r>
              <a:rPr lang="en-US" dirty="0">
                <a:solidFill>
                  <a:prstClr val="black"/>
                </a:solidFill>
                <a:latin typeface="Calibri" panose="020F0502020204030204"/>
              </a:rPr>
              <a:t>Scan order confirmation</a:t>
            </a:r>
          </a:p>
        </p:txBody>
      </p:sp>
      <p:cxnSp>
        <p:nvCxnSpPr>
          <p:cNvPr id="163" name="Straight Arrow Connector 162">
            <a:extLst>
              <a:ext uri="{FF2B5EF4-FFF2-40B4-BE49-F238E27FC236}">
                <a16:creationId xmlns:a16="http://schemas.microsoft.com/office/drawing/2014/main" id="{AAC29D39-E3A8-45CC-B54B-DD9265D07BD1}"/>
              </a:ext>
            </a:extLst>
          </p:cNvPr>
          <p:cNvCxnSpPr>
            <a:cxnSpLocks/>
          </p:cNvCxnSpPr>
          <p:nvPr/>
        </p:nvCxnSpPr>
        <p:spPr>
          <a:xfrm>
            <a:off x="6880311" y="3481491"/>
            <a:ext cx="0" cy="1374814"/>
          </a:xfrm>
          <a:prstGeom prst="straightConnector1">
            <a:avLst/>
          </a:prstGeom>
          <a:noFill/>
          <a:ln w="6350" cap="flat" cmpd="sng" algn="ctr">
            <a:solidFill>
              <a:sysClr val="window" lastClr="FFFFFF">
                <a:lumMod val="50000"/>
              </a:sysClr>
            </a:solidFill>
            <a:prstDash val="solid"/>
            <a:miter lim="800000"/>
            <a:tailEnd type="triangle"/>
          </a:ln>
          <a:effectLst/>
        </p:spPr>
      </p:cxnSp>
      <p:sp>
        <p:nvSpPr>
          <p:cNvPr id="174" name="TextBox 173">
            <a:extLst>
              <a:ext uri="{FF2B5EF4-FFF2-40B4-BE49-F238E27FC236}">
                <a16:creationId xmlns:a16="http://schemas.microsoft.com/office/drawing/2014/main" id="{4214B489-C5CE-43C3-A16D-76A0B4573EB3}"/>
              </a:ext>
            </a:extLst>
          </p:cNvPr>
          <p:cNvSpPr txBox="1"/>
          <p:nvPr/>
        </p:nvSpPr>
        <p:spPr>
          <a:xfrm>
            <a:off x="10710914" y="3080631"/>
            <a:ext cx="545757" cy="338554"/>
          </a:xfrm>
          <a:prstGeom prst="rect">
            <a:avLst/>
          </a:prstGeom>
          <a:noFill/>
        </p:spPr>
        <p:txBody>
          <a:bodyPr wrap="square" rtlCol="0">
            <a:spAutoFit/>
          </a:bodyPr>
          <a:lstStyle/>
          <a:p>
            <a:pPr>
              <a:defRPr/>
            </a:pPr>
            <a:r>
              <a:rPr lang="en-US" sz="800" dirty="0">
                <a:solidFill>
                  <a:prstClr val="black"/>
                </a:solidFill>
                <a:latin typeface="Calibri" panose="020F0502020204030204"/>
              </a:rPr>
              <a:t>Pick-up items</a:t>
            </a:r>
          </a:p>
        </p:txBody>
      </p:sp>
      <p:sp>
        <p:nvSpPr>
          <p:cNvPr id="181" name="Shape 2620">
            <a:extLst>
              <a:ext uri="{FF2B5EF4-FFF2-40B4-BE49-F238E27FC236}">
                <a16:creationId xmlns:a16="http://schemas.microsoft.com/office/drawing/2014/main" id="{6D87130E-65E3-4CF5-99C3-D266D42B80C3}"/>
              </a:ext>
            </a:extLst>
          </p:cNvPr>
          <p:cNvSpPr/>
          <p:nvPr/>
        </p:nvSpPr>
        <p:spPr>
          <a:xfrm>
            <a:off x="11637530" y="3349059"/>
            <a:ext cx="308066" cy="233979"/>
          </a:xfrm>
          <a:custGeom>
            <a:avLst/>
            <a:gdLst/>
            <a:ahLst/>
            <a:cxnLst>
              <a:cxn ang="0">
                <a:pos x="wd2" y="hd2"/>
              </a:cxn>
              <a:cxn ang="5400000">
                <a:pos x="wd2" y="hd2"/>
              </a:cxn>
              <a:cxn ang="10800000">
                <a:pos x="wd2" y="hd2"/>
              </a:cxn>
              <a:cxn ang="16200000">
                <a:pos x="wd2" y="hd2"/>
              </a:cxn>
            </a:cxnLst>
            <a:rect l="0" t="0" r="r" b="b"/>
            <a:pathLst>
              <a:path w="21600" h="21144" extrusionOk="0">
                <a:moveTo>
                  <a:pt x="20618" y="7406"/>
                </a:moveTo>
                <a:lnTo>
                  <a:pt x="13580" y="7406"/>
                </a:lnTo>
                <a:cubicBezTo>
                  <a:pt x="13156" y="6803"/>
                  <a:pt x="12718" y="6095"/>
                  <a:pt x="12319" y="5293"/>
                </a:cubicBezTo>
                <a:lnTo>
                  <a:pt x="20618" y="5293"/>
                </a:lnTo>
                <a:cubicBezTo>
                  <a:pt x="20618" y="5293"/>
                  <a:pt x="20618" y="7406"/>
                  <a:pt x="20618" y="7406"/>
                </a:cubicBezTo>
                <a:close/>
                <a:moveTo>
                  <a:pt x="19636" y="13747"/>
                </a:moveTo>
                <a:lnTo>
                  <a:pt x="11291" y="13747"/>
                </a:lnTo>
                <a:lnTo>
                  <a:pt x="11291" y="8463"/>
                </a:lnTo>
                <a:lnTo>
                  <a:pt x="13090" y="8463"/>
                </a:lnTo>
                <a:cubicBezTo>
                  <a:pt x="14022" y="9712"/>
                  <a:pt x="14815" y="10437"/>
                  <a:pt x="14882" y="10497"/>
                </a:cubicBezTo>
                <a:cubicBezTo>
                  <a:pt x="15009" y="10610"/>
                  <a:pt x="15174" y="10644"/>
                  <a:pt x="15323" y="10601"/>
                </a:cubicBezTo>
                <a:cubicBezTo>
                  <a:pt x="15418" y="10574"/>
                  <a:pt x="15505" y="10516"/>
                  <a:pt x="15573" y="10429"/>
                </a:cubicBezTo>
                <a:cubicBezTo>
                  <a:pt x="15746" y="10205"/>
                  <a:pt x="15718" y="9871"/>
                  <a:pt x="15510" y="9684"/>
                </a:cubicBezTo>
                <a:cubicBezTo>
                  <a:pt x="15498" y="9674"/>
                  <a:pt x="15023" y="9238"/>
                  <a:pt x="14383" y="8463"/>
                </a:cubicBezTo>
                <a:lnTo>
                  <a:pt x="19636" y="8463"/>
                </a:lnTo>
                <a:cubicBezTo>
                  <a:pt x="19636" y="8463"/>
                  <a:pt x="19636" y="13747"/>
                  <a:pt x="19636" y="13747"/>
                </a:cubicBezTo>
                <a:close/>
                <a:moveTo>
                  <a:pt x="19636" y="20087"/>
                </a:moveTo>
                <a:lnTo>
                  <a:pt x="11291" y="20087"/>
                </a:lnTo>
                <a:lnTo>
                  <a:pt x="11291" y="14803"/>
                </a:lnTo>
                <a:lnTo>
                  <a:pt x="19636" y="14803"/>
                </a:lnTo>
                <a:cubicBezTo>
                  <a:pt x="19636" y="14803"/>
                  <a:pt x="19636" y="20087"/>
                  <a:pt x="19636" y="20087"/>
                </a:cubicBezTo>
                <a:close/>
                <a:moveTo>
                  <a:pt x="11291" y="5461"/>
                </a:moveTo>
                <a:cubicBezTo>
                  <a:pt x="11626" y="6178"/>
                  <a:pt x="11991" y="6828"/>
                  <a:pt x="12360" y="7406"/>
                </a:cubicBezTo>
                <a:lnTo>
                  <a:pt x="11291" y="7406"/>
                </a:lnTo>
                <a:cubicBezTo>
                  <a:pt x="11291" y="7406"/>
                  <a:pt x="11291" y="5461"/>
                  <a:pt x="11291" y="5461"/>
                </a:cubicBezTo>
                <a:close/>
                <a:moveTo>
                  <a:pt x="12871" y="1481"/>
                </a:moveTo>
                <a:cubicBezTo>
                  <a:pt x="14045" y="751"/>
                  <a:pt x="15436" y="979"/>
                  <a:pt x="15979" y="1990"/>
                </a:cubicBezTo>
                <a:cubicBezTo>
                  <a:pt x="16343" y="2668"/>
                  <a:pt x="16223" y="3523"/>
                  <a:pt x="15755" y="4236"/>
                </a:cubicBezTo>
                <a:lnTo>
                  <a:pt x="11845" y="4236"/>
                </a:lnTo>
                <a:cubicBezTo>
                  <a:pt x="11740" y="3975"/>
                  <a:pt x="11641" y="3708"/>
                  <a:pt x="11550" y="3432"/>
                </a:cubicBezTo>
                <a:cubicBezTo>
                  <a:pt x="11653" y="2691"/>
                  <a:pt x="12120" y="1947"/>
                  <a:pt x="12871" y="1481"/>
                </a:cubicBezTo>
                <a:moveTo>
                  <a:pt x="10309" y="7406"/>
                </a:moveTo>
                <a:lnTo>
                  <a:pt x="9224" y="7406"/>
                </a:lnTo>
                <a:cubicBezTo>
                  <a:pt x="9600" y="6819"/>
                  <a:pt x="9970" y="6158"/>
                  <a:pt x="10309" y="5429"/>
                </a:cubicBezTo>
                <a:cubicBezTo>
                  <a:pt x="10309" y="5429"/>
                  <a:pt x="10309" y="7406"/>
                  <a:pt x="10309" y="7406"/>
                </a:cubicBezTo>
                <a:close/>
                <a:moveTo>
                  <a:pt x="10309" y="13747"/>
                </a:moveTo>
                <a:lnTo>
                  <a:pt x="1964" y="13747"/>
                </a:lnTo>
                <a:lnTo>
                  <a:pt x="1964" y="8463"/>
                </a:lnTo>
                <a:lnTo>
                  <a:pt x="7202" y="8463"/>
                </a:lnTo>
                <a:cubicBezTo>
                  <a:pt x="6563" y="9238"/>
                  <a:pt x="6087" y="9674"/>
                  <a:pt x="6075" y="9684"/>
                </a:cubicBezTo>
                <a:cubicBezTo>
                  <a:pt x="5867" y="9871"/>
                  <a:pt x="5839" y="10205"/>
                  <a:pt x="6012" y="10429"/>
                </a:cubicBezTo>
                <a:cubicBezTo>
                  <a:pt x="6080" y="10516"/>
                  <a:pt x="6167" y="10574"/>
                  <a:pt x="6261" y="10601"/>
                </a:cubicBezTo>
                <a:cubicBezTo>
                  <a:pt x="6411" y="10644"/>
                  <a:pt x="6575" y="10610"/>
                  <a:pt x="6703" y="10497"/>
                </a:cubicBezTo>
                <a:cubicBezTo>
                  <a:pt x="6770" y="10437"/>
                  <a:pt x="7563" y="9712"/>
                  <a:pt x="8495" y="8463"/>
                </a:cubicBezTo>
                <a:lnTo>
                  <a:pt x="10309" y="8463"/>
                </a:lnTo>
                <a:cubicBezTo>
                  <a:pt x="10309" y="8463"/>
                  <a:pt x="10309" y="13747"/>
                  <a:pt x="10309" y="13747"/>
                </a:cubicBezTo>
                <a:close/>
                <a:moveTo>
                  <a:pt x="10309" y="20087"/>
                </a:moveTo>
                <a:lnTo>
                  <a:pt x="1964" y="20087"/>
                </a:lnTo>
                <a:lnTo>
                  <a:pt x="1964" y="14803"/>
                </a:lnTo>
                <a:lnTo>
                  <a:pt x="10309" y="14803"/>
                </a:lnTo>
                <a:cubicBezTo>
                  <a:pt x="10309" y="14803"/>
                  <a:pt x="10309" y="20087"/>
                  <a:pt x="10309" y="20087"/>
                </a:cubicBezTo>
                <a:close/>
                <a:moveTo>
                  <a:pt x="982" y="7406"/>
                </a:moveTo>
                <a:lnTo>
                  <a:pt x="982" y="5293"/>
                </a:lnTo>
                <a:lnTo>
                  <a:pt x="9266" y="5293"/>
                </a:lnTo>
                <a:cubicBezTo>
                  <a:pt x="8867" y="6095"/>
                  <a:pt x="8429" y="6803"/>
                  <a:pt x="8005" y="7406"/>
                </a:cubicBezTo>
                <a:cubicBezTo>
                  <a:pt x="8005" y="7406"/>
                  <a:pt x="982" y="7406"/>
                  <a:pt x="982" y="7406"/>
                </a:cubicBezTo>
                <a:close/>
                <a:moveTo>
                  <a:pt x="5606" y="1990"/>
                </a:moveTo>
                <a:cubicBezTo>
                  <a:pt x="6148" y="980"/>
                  <a:pt x="7540" y="751"/>
                  <a:pt x="8714" y="1481"/>
                </a:cubicBezTo>
                <a:cubicBezTo>
                  <a:pt x="9465" y="1948"/>
                  <a:pt x="9931" y="2692"/>
                  <a:pt x="10035" y="3433"/>
                </a:cubicBezTo>
                <a:cubicBezTo>
                  <a:pt x="9944" y="3708"/>
                  <a:pt x="9845" y="3975"/>
                  <a:pt x="9740" y="4236"/>
                </a:cubicBezTo>
                <a:lnTo>
                  <a:pt x="5830" y="4236"/>
                </a:lnTo>
                <a:cubicBezTo>
                  <a:pt x="5362" y="3523"/>
                  <a:pt x="5242" y="2668"/>
                  <a:pt x="5606" y="1990"/>
                </a:cubicBezTo>
                <a:moveTo>
                  <a:pt x="20618" y="4236"/>
                </a:moveTo>
                <a:lnTo>
                  <a:pt x="16874" y="4236"/>
                </a:lnTo>
                <a:cubicBezTo>
                  <a:pt x="17259" y="3325"/>
                  <a:pt x="17284" y="2310"/>
                  <a:pt x="16829" y="1461"/>
                </a:cubicBezTo>
                <a:cubicBezTo>
                  <a:pt x="16015" y="-54"/>
                  <a:pt x="14024" y="-456"/>
                  <a:pt x="12380" y="565"/>
                </a:cubicBezTo>
                <a:cubicBezTo>
                  <a:pt x="11747" y="959"/>
                  <a:pt x="11277" y="1511"/>
                  <a:pt x="10965" y="2122"/>
                </a:cubicBezTo>
                <a:cubicBezTo>
                  <a:pt x="10949" y="2115"/>
                  <a:pt x="10937" y="2103"/>
                  <a:pt x="10920" y="2098"/>
                </a:cubicBezTo>
                <a:cubicBezTo>
                  <a:pt x="10909" y="2095"/>
                  <a:pt x="10899" y="2097"/>
                  <a:pt x="10888" y="2095"/>
                </a:cubicBezTo>
                <a:cubicBezTo>
                  <a:pt x="10861" y="2089"/>
                  <a:pt x="10834" y="2089"/>
                  <a:pt x="10806" y="2088"/>
                </a:cubicBezTo>
                <a:cubicBezTo>
                  <a:pt x="10782" y="2089"/>
                  <a:pt x="10759" y="2089"/>
                  <a:pt x="10735" y="2093"/>
                </a:cubicBezTo>
                <a:cubicBezTo>
                  <a:pt x="10712" y="2096"/>
                  <a:pt x="10689" y="2090"/>
                  <a:pt x="10665" y="2098"/>
                </a:cubicBezTo>
                <a:cubicBezTo>
                  <a:pt x="10648" y="2103"/>
                  <a:pt x="10636" y="2115"/>
                  <a:pt x="10620" y="2122"/>
                </a:cubicBezTo>
                <a:cubicBezTo>
                  <a:pt x="10307" y="1511"/>
                  <a:pt x="9837" y="959"/>
                  <a:pt x="9205" y="566"/>
                </a:cubicBezTo>
                <a:cubicBezTo>
                  <a:pt x="7561" y="-456"/>
                  <a:pt x="5569" y="-54"/>
                  <a:pt x="4755" y="1461"/>
                </a:cubicBezTo>
                <a:cubicBezTo>
                  <a:pt x="4301" y="2310"/>
                  <a:pt x="4325" y="3325"/>
                  <a:pt x="4711" y="4236"/>
                </a:cubicBezTo>
                <a:lnTo>
                  <a:pt x="982" y="4236"/>
                </a:lnTo>
                <a:cubicBezTo>
                  <a:pt x="440" y="4236"/>
                  <a:pt x="0" y="4709"/>
                  <a:pt x="0" y="5293"/>
                </a:cubicBezTo>
                <a:lnTo>
                  <a:pt x="0" y="7406"/>
                </a:lnTo>
                <a:cubicBezTo>
                  <a:pt x="0" y="7990"/>
                  <a:pt x="440" y="8463"/>
                  <a:pt x="982" y="8463"/>
                </a:cubicBezTo>
                <a:lnTo>
                  <a:pt x="982" y="20087"/>
                </a:lnTo>
                <a:cubicBezTo>
                  <a:pt x="982" y="20671"/>
                  <a:pt x="1422" y="21144"/>
                  <a:pt x="1964" y="21144"/>
                </a:cubicBezTo>
                <a:lnTo>
                  <a:pt x="19636" y="21144"/>
                </a:lnTo>
                <a:cubicBezTo>
                  <a:pt x="20178" y="21144"/>
                  <a:pt x="20618" y="20671"/>
                  <a:pt x="20618" y="20087"/>
                </a:cubicBezTo>
                <a:lnTo>
                  <a:pt x="20618" y="8463"/>
                </a:lnTo>
                <a:cubicBezTo>
                  <a:pt x="21160" y="8463"/>
                  <a:pt x="21600" y="7990"/>
                  <a:pt x="21600" y="7406"/>
                </a:cubicBezTo>
                <a:lnTo>
                  <a:pt x="21600" y="5293"/>
                </a:lnTo>
                <a:cubicBezTo>
                  <a:pt x="21600" y="4709"/>
                  <a:pt x="21160" y="4236"/>
                  <a:pt x="20618" y="4236"/>
                </a:cubicBezTo>
              </a:path>
            </a:pathLst>
          </a:custGeom>
          <a:solidFill>
            <a:schemeClr val="tx2"/>
          </a:solidFill>
          <a:ln w="12700">
            <a:no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3" name="TextBox 182">
            <a:extLst>
              <a:ext uri="{FF2B5EF4-FFF2-40B4-BE49-F238E27FC236}">
                <a16:creationId xmlns:a16="http://schemas.microsoft.com/office/drawing/2014/main" id="{2FE93004-DD65-4F26-86D4-8F64647C5BFD}"/>
              </a:ext>
            </a:extLst>
          </p:cNvPr>
          <p:cNvSpPr txBox="1"/>
          <p:nvPr/>
        </p:nvSpPr>
        <p:spPr>
          <a:xfrm>
            <a:off x="7828819" y="3069820"/>
            <a:ext cx="685211" cy="338554"/>
          </a:xfrm>
          <a:prstGeom prst="rect">
            <a:avLst/>
          </a:prstGeom>
          <a:noFill/>
        </p:spPr>
        <p:txBody>
          <a:bodyPr wrap="square" lIns="0" rIns="0" rtlCol="0">
            <a:spAutoFit/>
          </a:bodyPr>
          <a:lstStyle>
            <a:defPPr>
              <a:defRPr lang="de-DE"/>
            </a:defPPr>
            <a:lvl1pPr>
              <a:defRPr sz="800"/>
            </a:lvl1pPr>
          </a:lstStyle>
          <a:p>
            <a:pPr>
              <a:defRPr/>
            </a:pPr>
            <a:r>
              <a:rPr lang="en-US" dirty="0">
                <a:solidFill>
                  <a:prstClr val="black"/>
                </a:solidFill>
                <a:latin typeface="Calibri" panose="020F0502020204030204"/>
              </a:rPr>
              <a:t>Add on consulting</a:t>
            </a:r>
          </a:p>
        </p:txBody>
      </p:sp>
      <p:cxnSp>
        <p:nvCxnSpPr>
          <p:cNvPr id="187" name="Straight Arrow Connector 186">
            <a:extLst>
              <a:ext uri="{FF2B5EF4-FFF2-40B4-BE49-F238E27FC236}">
                <a16:creationId xmlns:a16="http://schemas.microsoft.com/office/drawing/2014/main" id="{19419C03-BA79-4D64-8E74-D6FF8BAB587E}"/>
              </a:ext>
            </a:extLst>
          </p:cNvPr>
          <p:cNvCxnSpPr>
            <a:cxnSpLocks/>
          </p:cNvCxnSpPr>
          <p:nvPr/>
        </p:nvCxnSpPr>
        <p:spPr>
          <a:xfrm>
            <a:off x="3824631" y="3481491"/>
            <a:ext cx="0" cy="1385898"/>
          </a:xfrm>
          <a:prstGeom prst="straightConnector1">
            <a:avLst/>
          </a:prstGeom>
          <a:noFill/>
          <a:ln w="6350" cap="flat" cmpd="sng" algn="ctr">
            <a:solidFill>
              <a:sysClr val="window" lastClr="FFFFFF">
                <a:lumMod val="50000"/>
              </a:sysClr>
            </a:solidFill>
            <a:prstDash val="solid"/>
            <a:miter lim="800000"/>
            <a:tailEnd type="triangle"/>
          </a:ln>
          <a:effectLst/>
        </p:spPr>
      </p:cxnSp>
      <p:sp>
        <p:nvSpPr>
          <p:cNvPr id="188" name="TextBox 187">
            <a:extLst>
              <a:ext uri="{FF2B5EF4-FFF2-40B4-BE49-F238E27FC236}">
                <a16:creationId xmlns:a16="http://schemas.microsoft.com/office/drawing/2014/main" id="{F2430DBE-D102-401F-A313-C4FEBB1B4AF1}"/>
              </a:ext>
            </a:extLst>
          </p:cNvPr>
          <p:cNvSpPr txBox="1"/>
          <p:nvPr/>
        </p:nvSpPr>
        <p:spPr>
          <a:xfrm>
            <a:off x="3667509" y="3050673"/>
            <a:ext cx="533744" cy="338554"/>
          </a:xfrm>
          <a:prstGeom prst="rect">
            <a:avLst/>
          </a:prstGeom>
          <a:noFill/>
        </p:spPr>
        <p:txBody>
          <a:bodyPr wrap="square" lIns="0" rIns="0" rtlCol="0">
            <a:spAutoFit/>
          </a:bodyPr>
          <a:lstStyle/>
          <a:p>
            <a:pPr>
              <a:defRPr/>
            </a:pPr>
            <a:r>
              <a:rPr lang="en-US" sz="800" dirty="0">
                <a:solidFill>
                  <a:prstClr val="black"/>
                </a:solidFill>
                <a:latin typeface="Calibri" panose="020F0502020204030204"/>
              </a:rPr>
              <a:t>Reserve product</a:t>
            </a:r>
          </a:p>
        </p:txBody>
      </p:sp>
      <p:cxnSp>
        <p:nvCxnSpPr>
          <p:cNvPr id="189" name="Straight Arrow Connector 188">
            <a:extLst>
              <a:ext uri="{FF2B5EF4-FFF2-40B4-BE49-F238E27FC236}">
                <a16:creationId xmlns:a16="http://schemas.microsoft.com/office/drawing/2014/main" id="{7F06D778-294A-47D1-9AD7-44199A253566}"/>
              </a:ext>
            </a:extLst>
          </p:cNvPr>
          <p:cNvCxnSpPr>
            <a:cxnSpLocks/>
          </p:cNvCxnSpPr>
          <p:nvPr/>
        </p:nvCxnSpPr>
        <p:spPr>
          <a:xfrm>
            <a:off x="2938647" y="3481491"/>
            <a:ext cx="0" cy="1385620"/>
          </a:xfrm>
          <a:prstGeom prst="straightConnector1">
            <a:avLst/>
          </a:prstGeom>
          <a:noFill/>
          <a:ln w="6350" cap="flat" cmpd="sng" algn="ctr">
            <a:solidFill>
              <a:sysClr val="window" lastClr="FFFFFF">
                <a:lumMod val="50000"/>
              </a:sysClr>
            </a:solidFill>
            <a:prstDash val="solid"/>
            <a:miter lim="800000"/>
            <a:tailEnd type="triangle"/>
          </a:ln>
          <a:effectLst/>
        </p:spPr>
      </p:cxnSp>
      <p:sp>
        <p:nvSpPr>
          <p:cNvPr id="190" name="TextBox 189">
            <a:extLst>
              <a:ext uri="{FF2B5EF4-FFF2-40B4-BE49-F238E27FC236}">
                <a16:creationId xmlns:a16="http://schemas.microsoft.com/office/drawing/2014/main" id="{C031585B-73EC-4890-8730-3E7FF444D671}"/>
              </a:ext>
            </a:extLst>
          </p:cNvPr>
          <p:cNvSpPr txBox="1"/>
          <p:nvPr/>
        </p:nvSpPr>
        <p:spPr>
          <a:xfrm>
            <a:off x="2821411" y="3047321"/>
            <a:ext cx="461657" cy="338554"/>
          </a:xfrm>
          <a:prstGeom prst="rect">
            <a:avLst/>
          </a:prstGeom>
          <a:noFill/>
        </p:spPr>
        <p:txBody>
          <a:bodyPr wrap="square" lIns="0" rIns="0" rtlCol="0">
            <a:spAutoFit/>
          </a:bodyPr>
          <a:lstStyle/>
          <a:p>
            <a:pPr>
              <a:defRPr/>
            </a:pPr>
            <a:r>
              <a:rPr lang="en-US" sz="800" dirty="0">
                <a:solidFill>
                  <a:prstClr val="black"/>
                </a:solidFill>
                <a:latin typeface="Calibri" panose="020F0502020204030204"/>
              </a:rPr>
              <a:t>Check stock</a:t>
            </a:r>
          </a:p>
        </p:txBody>
      </p:sp>
      <p:cxnSp>
        <p:nvCxnSpPr>
          <p:cNvPr id="191" name="Straight Arrow Connector 190">
            <a:extLst>
              <a:ext uri="{FF2B5EF4-FFF2-40B4-BE49-F238E27FC236}">
                <a16:creationId xmlns:a16="http://schemas.microsoft.com/office/drawing/2014/main" id="{61C0AFDC-09D4-42C7-91E8-0E26BA33AC38}"/>
              </a:ext>
            </a:extLst>
          </p:cNvPr>
          <p:cNvCxnSpPr>
            <a:cxnSpLocks/>
            <a:stCxn id="186" idx="3"/>
            <a:endCxn id="265" idx="1"/>
          </p:cNvCxnSpPr>
          <p:nvPr/>
        </p:nvCxnSpPr>
        <p:spPr>
          <a:xfrm flipV="1">
            <a:off x="6003530" y="5043740"/>
            <a:ext cx="4413830" cy="3371"/>
          </a:xfrm>
          <a:prstGeom prst="straightConnector1">
            <a:avLst/>
          </a:prstGeom>
          <a:noFill/>
          <a:ln w="6350" cap="flat" cmpd="sng" algn="ctr">
            <a:solidFill>
              <a:sysClr val="window" lastClr="FFFFFF">
                <a:lumMod val="50000"/>
              </a:sysClr>
            </a:solidFill>
            <a:prstDash val="solid"/>
            <a:miter lim="800000"/>
            <a:tailEnd type="triangle"/>
          </a:ln>
          <a:effectLst/>
        </p:spPr>
      </p:cxnSp>
      <p:pic>
        <p:nvPicPr>
          <p:cNvPr id="196" name="Picture 195">
            <a:extLst>
              <a:ext uri="{FF2B5EF4-FFF2-40B4-BE49-F238E27FC236}">
                <a16:creationId xmlns:a16="http://schemas.microsoft.com/office/drawing/2014/main" id="{68DE3C2F-93B3-45BB-A8DC-70EACF46E4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2491" y="5556692"/>
            <a:ext cx="536064" cy="394922"/>
          </a:xfrm>
          <a:prstGeom prst="rect">
            <a:avLst/>
          </a:prstGeom>
        </p:spPr>
      </p:pic>
      <p:sp>
        <p:nvSpPr>
          <p:cNvPr id="186" name="Rounded Rectangle 297">
            <a:extLst>
              <a:ext uri="{FF2B5EF4-FFF2-40B4-BE49-F238E27FC236}">
                <a16:creationId xmlns:a16="http://schemas.microsoft.com/office/drawing/2014/main" id="{00802B64-E867-4351-B4B8-21627B679686}"/>
              </a:ext>
            </a:extLst>
          </p:cNvPr>
          <p:cNvSpPr/>
          <p:nvPr/>
        </p:nvSpPr>
        <p:spPr>
          <a:xfrm>
            <a:off x="4831772" y="4867111"/>
            <a:ext cx="1171758" cy="360000"/>
          </a:xfrm>
          <a:prstGeom prst="roundRect">
            <a:avLst>
              <a:gd name="adj" fmla="val 0"/>
            </a:avLst>
          </a:prstGeom>
          <a:solidFill>
            <a:sysClr val="window" lastClr="FFFFFF"/>
          </a:solidFill>
          <a:ln w="6350">
            <a:solidFill>
              <a:srgbClr val="A5A5A5"/>
            </a:solidFill>
          </a:ln>
          <a:effectLst/>
        </p:spPr>
        <p:txBody>
          <a:bodyPr lIns="108000" tIns="28800" rIns="0" bIns="288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a:ea typeface="+mn-ea"/>
                <a:cs typeface="+mn-cs"/>
              </a:rPr>
              <a:t>NTS basket / </a:t>
            </a:r>
            <a:r>
              <a:rPr lang="en-US" sz="1000" kern="0">
                <a:solidFill>
                  <a:prstClr val="black"/>
                </a:solidFill>
                <a:latin typeface="Calibri" panose="020F0502020204030204"/>
              </a:rPr>
              <a:t>cart</a:t>
            </a:r>
            <a:endPar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3DD4EA2D-70FD-4ED0-8B59-3DC7FA3B3179}"/>
              </a:ext>
            </a:extLst>
          </p:cNvPr>
          <p:cNvSpPr/>
          <p:nvPr/>
        </p:nvSpPr>
        <p:spPr>
          <a:xfrm>
            <a:off x="1574956" y="3434251"/>
            <a:ext cx="72000" cy="72000"/>
          </a:xfrm>
          <a:prstGeom prst="rect">
            <a:avLst/>
          </a:prstGeom>
          <a:solidFill>
            <a:srgbClr val="4472C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TextBox 128">
            <a:extLst>
              <a:ext uri="{FF2B5EF4-FFF2-40B4-BE49-F238E27FC236}">
                <a16:creationId xmlns:a16="http://schemas.microsoft.com/office/drawing/2014/main" id="{7054F22C-4B0E-4F66-8479-2BEF062EB3CC}"/>
              </a:ext>
            </a:extLst>
          </p:cNvPr>
          <p:cNvSpPr txBox="1"/>
          <p:nvPr/>
        </p:nvSpPr>
        <p:spPr>
          <a:xfrm>
            <a:off x="6687411" y="4204996"/>
            <a:ext cx="509755" cy="461665"/>
          </a:xfrm>
          <a:prstGeom prst="rect">
            <a:avLst/>
          </a:prstGeom>
          <a:solidFill>
            <a:schemeClr val="bg1"/>
          </a:solidFill>
        </p:spPr>
        <p:txBody>
          <a:bodyPr wrap="none" lIns="0" rIns="0" rtlCol="0">
            <a:spAutoFit/>
          </a:bodyPr>
          <a:lstStyle/>
          <a:p>
            <a:pPr>
              <a:defRPr/>
            </a:pPr>
            <a:r>
              <a:rPr lang="en-US" sz="800" i="1" dirty="0">
                <a:solidFill>
                  <a:prstClr val="white">
                    <a:lumMod val="65000"/>
                  </a:prstClr>
                </a:solidFill>
                <a:latin typeface="Calibri" panose="020F0502020204030204"/>
              </a:rPr>
              <a:t>Order ID</a:t>
            </a:r>
          </a:p>
          <a:p>
            <a:pPr>
              <a:defRPr/>
            </a:pPr>
            <a:r>
              <a:rPr lang="en-US" sz="800" i="1" dirty="0">
                <a:solidFill>
                  <a:prstClr val="white">
                    <a:lumMod val="65000"/>
                  </a:prstClr>
                </a:solidFill>
                <a:latin typeface="Calibri" panose="020F0502020204030204"/>
              </a:rPr>
              <a:t>Customer ID</a:t>
            </a:r>
          </a:p>
          <a:p>
            <a:pPr>
              <a:defRPr/>
            </a:pPr>
            <a:r>
              <a:rPr lang="en-US" sz="800" i="1" dirty="0">
                <a:solidFill>
                  <a:prstClr val="white">
                    <a:lumMod val="65000"/>
                  </a:prstClr>
                </a:solidFill>
                <a:latin typeface="Calibri" panose="020F0502020204030204"/>
              </a:rPr>
              <a:t>Store ID</a:t>
            </a:r>
          </a:p>
        </p:txBody>
      </p:sp>
      <p:pic>
        <p:nvPicPr>
          <p:cNvPr id="158" name="Picture 157">
            <a:extLst>
              <a:ext uri="{FF2B5EF4-FFF2-40B4-BE49-F238E27FC236}">
                <a16:creationId xmlns:a16="http://schemas.microsoft.com/office/drawing/2014/main" id="{004D7527-009E-49BC-B05B-4DB1CC35E404}"/>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6573316" y="3679246"/>
            <a:ext cx="266555" cy="266555"/>
          </a:xfrm>
          <a:prstGeom prst="rect">
            <a:avLst/>
          </a:prstGeom>
        </p:spPr>
      </p:pic>
      <p:sp>
        <p:nvSpPr>
          <p:cNvPr id="217" name="Rectangle 216">
            <a:extLst>
              <a:ext uri="{FF2B5EF4-FFF2-40B4-BE49-F238E27FC236}">
                <a16:creationId xmlns:a16="http://schemas.microsoft.com/office/drawing/2014/main" id="{591C7E63-6ED7-4FD2-A3FC-2EFA5C6991EB}"/>
              </a:ext>
            </a:extLst>
          </p:cNvPr>
          <p:cNvSpPr/>
          <p:nvPr/>
        </p:nvSpPr>
        <p:spPr>
          <a:xfrm>
            <a:off x="8051794" y="3447304"/>
            <a:ext cx="72000" cy="72000"/>
          </a:xfrm>
          <a:prstGeom prst="rect">
            <a:avLst/>
          </a:prstGeom>
          <a:solidFill>
            <a:srgbClr val="4472C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0" name="Rectangle 219">
            <a:extLst>
              <a:ext uri="{FF2B5EF4-FFF2-40B4-BE49-F238E27FC236}">
                <a16:creationId xmlns:a16="http://schemas.microsoft.com/office/drawing/2014/main" id="{9DDE7AD5-85DD-4E9B-BC8F-05AAA6EE2288}"/>
              </a:ext>
            </a:extLst>
          </p:cNvPr>
          <p:cNvSpPr/>
          <p:nvPr/>
        </p:nvSpPr>
        <p:spPr>
          <a:xfrm>
            <a:off x="6860530" y="3434251"/>
            <a:ext cx="72000" cy="72000"/>
          </a:xfrm>
          <a:prstGeom prst="rect">
            <a:avLst/>
          </a:prstGeom>
          <a:solidFill>
            <a:srgbClr val="4472C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1" name="Rectangle 220">
            <a:extLst>
              <a:ext uri="{FF2B5EF4-FFF2-40B4-BE49-F238E27FC236}">
                <a16:creationId xmlns:a16="http://schemas.microsoft.com/office/drawing/2014/main" id="{F5F6B14F-0676-4A3D-ABA9-4EA419632850}"/>
              </a:ext>
            </a:extLst>
          </p:cNvPr>
          <p:cNvSpPr/>
          <p:nvPr/>
        </p:nvSpPr>
        <p:spPr>
          <a:xfrm>
            <a:off x="3803257" y="3440427"/>
            <a:ext cx="72000" cy="72000"/>
          </a:xfrm>
          <a:prstGeom prst="rect">
            <a:avLst/>
          </a:prstGeom>
          <a:solidFill>
            <a:srgbClr val="4472C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2" name="Rectangle 221">
            <a:extLst>
              <a:ext uri="{FF2B5EF4-FFF2-40B4-BE49-F238E27FC236}">
                <a16:creationId xmlns:a16="http://schemas.microsoft.com/office/drawing/2014/main" id="{F5F7B771-8A31-44B1-A5AD-EAD269C49280}"/>
              </a:ext>
            </a:extLst>
          </p:cNvPr>
          <p:cNvSpPr/>
          <p:nvPr/>
        </p:nvSpPr>
        <p:spPr>
          <a:xfrm>
            <a:off x="2917859" y="3437725"/>
            <a:ext cx="72000" cy="72000"/>
          </a:xfrm>
          <a:prstGeom prst="rect">
            <a:avLst/>
          </a:prstGeom>
          <a:solidFill>
            <a:srgbClr val="4472C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7" name="Rectangle 246">
            <a:extLst>
              <a:ext uri="{FF2B5EF4-FFF2-40B4-BE49-F238E27FC236}">
                <a16:creationId xmlns:a16="http://schemas.microsoft.com/office/drawing/2014/main" id="{EEFC62A5-AC04-4DDA-B7C1-B09F587B39B4}"/>
              </a:ext>
            </a:extLst>
          </p:cNvPr>
          <p:cNvSpPr/>
          <p:nvPr/>
        </p:nvSpPr>
        <p:spPr>
          <a:xfrm>
            <a:off x="8617006" y="3444884"/>
            <a:ext cx="72000" cy="72000"/>
          </a:xfrm>
          <a:prstGeom prst="rect">
            <a:avLst/>
          </a:prstGeom>
          <a:solidFill>
            <a:srgbClr val="4472C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8" name="Rectangle 247">
            <a:extLst>
              <a:ext uri="{FF2B5EF4-FFF2-40B4-BE49-F238E27FC236}">
                <a16:creationId xmlns:a16="http://schemas.microsoft.com/office/drawing/2014/main" id="{0564E07A-AE7F-4A54-97DC-D2F4637AA7E0}"/>
              </a:ext>
            </a:extLst>
          </p:cNvPr>
          <p:cNvSpPr/>
          <p:nvPr/>
        </p:nvSpPr>
        <p:spPr>
          <a:xfrm>
            <a:off x="9241090" y="3446316"/>
            <a:ext cx="72000" cy="72000"/>
          </a:xfrm>
          <a:prstGeom prst="rect">
            <a:avLst/>
          </a:prstGeom>
          <a:solidFill>
            <a:srgbClr val="4472C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5" name="Straight Arrow Connector 254">
            <a:extLst>
              <a:ext uri="{FF2B5EF4-FFF2-40B4-BE49-F238E27FC236}">
                <a16:creationId xmlns:a16="http://schemas.microsoft.com/office/drawing/2014/main" id="{F029CD19-9FC0-425E-8D5B-4EF723F41518}"/>
              </a:ext>
            </a:extLst>
          </p:cNvPr>
          <p:cNvCxnSpPr>
            <a:cxnSpLocks/>
          </p:cNvCxnSpPr>
          <p:nvPr/>
        </p:nvCxnSpPr>
        <p:spPr>
          <a:xfrm>
            <a:off x="7572186" y="3459926"/>
            <a:ext cx="0" cy="1403814"/>
          </a:xfrm>
          <a:prstGeom prst="straightConnector1">
            <a:avLst/>
          </a:prstGeom>
          <a:noFill/>
          <a:ln w="6350" cap="flat" cmpd="sng" algn="ctr">
            <a:solidFill>
              <a:sysClr val="window" lastClr="FFFFFF">
                <a:lumMod val="50000"/>
              </a:sysClr>
            </a:solidFill>
            <a:prstDash val="solid"/>
            <a:miter lim="800000"/>
            <a:tailEnd type="triangle"/>
          </a:ln>
          <a:effectLst/>
        </p:spPr>
      </p:cxnSp>
      <p:sp>
        <p:nvSpPr>
          <p:cNvPr id="219" name="Rectangle 218">
            <a:extLst>
              <a:ext uri="{FF2B5EF4-FFF2-40B4-BE49-F238E27FC236}">
                <a16:creationId xmlns:a16="http://schemas.microsoft.com/office/drawing/2014/main" id="{B75A1511-75E4-41E5-8EBB-7B34CC353904}"/>
              </a:ext>
            </a:extLst>
          </p:cNvPr>
          <p:cNvSpPr/>
          <p:nvPr/>
        </p:nvSpPr>
        <p:spPr>
          <a:xfrm>
            <a:off x="7537900" y="3434641"/>
            <a:ext cx="72000" cy="72000"/>
          </a:xfrm>
          <a:prstGeom prst="rect">
            <a:avLst/>
          </a:prstGeom>
          <a:solidFill>
            <a:srgbClr val="4472C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6" name="Straight Arrow Connector 255">
            <a:extLst>
              <a:ext uri="{FF2B5EF4-FFF2-40B4-BE49-F238E27FC236}">
                <a16:creationId xmlns:a16="http://schemas.microsoft.com/office/drawing/2014/main" id="{B16AAFBA-3A4E-4D2F-8A8D-0A23B301BD44}"/>
              </a:ext>
            </a:extLst>
          </p:cNvPr>
          <p:cNvCxnSpPr>
            <a:cxnSpLocks/>
          </p:cNvCxnSpPr>
          <p:nvPr/>
        </p:nvCxnSpPr>
        <p:spPr>
          <a:xfrm flipH="1">
            <a:off x="10190260" y="3513146"/>
            <a:ext cx="1636" cy="1350015"/>
          </a:xfrm>
          <a:prstGeom prst="straightConnector1">
            <a:avLst/>
          </a:prstGeom>
          <a:noFill/>
          <a:ln w="6350" cap="flat" cmpd="sng" algn="ctr">
            <a:solidFill>
              <a:sysClr val="window" lastClr="FFFFFF">
                <a:lumMod val="50000"/>
              </a:sysClr>
            </a:solidFill>
            <a:prstDash val="solid"/>
            <a:miter lim="800000"/>
            <a:tailEnd type="triangle"/>
          </a:ln>
          <a:effectLst/>
        </p:spPr>
      </p:cxnSp>
      <p:sp>
        <p:nvSpPr>
          <p:cNvPr id="38" name="Rounded Rectangle 297">
            <a:extLst>
              <a:ext uri="{FF2B5EF4-FFF2-40B4-BE49-F238E27FC236}">
                <a16:creationId xmlns:a16="http://schemas.microsoft.com/office/drawing/2014/main" id="{15FFC164-8693-4D5F-83C5-1A0110B30D94}"/>
              </a:ext>
            </a:extLst>
          </p:cNvPr>
          <p:cNvSpPr/>
          <p:nvPr/>
        </p:nvSpPr>
        <p:spPr>
          <a:xfrm>
            <a:off x="9809018" y="3644352"/>
            <a:ext cx="720884" cy="360000"/>
          </a:xfrm>
          <a:prstGeom prst="roundRect">
            <a:avLst>
              <a:gd name="adj" fmla="val 0"/>
            </a:avLst>
          </a:prstGeom>
          <a:solidFill>
            <a:sysClr val="window" lastClr="FFFFFF">
              <a:lumMod val="85000"/>
            </a:sysClr>
          </a:solidFill>
          <a:ln w="12700">
            <a:noFill/>
          </a:ln>
          <a:effectLst/>
        </p:spPr>
        <p:txBody>
          <a:bodyPr lIns="36000" tIns="28800" rIns="36000" bIns="28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Receipt printers</a:t>
            </a:r>
          </a:p>
        </p:txBody>
      </p:sp>
      <p:sp>
        <p:nvSpPr>
          <p:cNvPr id="257" name="Rectangle 256">
            <a:extLst>
              <a:ext uri="{FF2B5EF4-FFF2-40B4-BE49-F238E27FC236}">
                <a16:creationId xmlns:a16="http://schemas.microsoft.com/office/drawing/2014/main" id="{E888814A-1FE1-448F-9A30-7B8AC9C2F6EA}"/>
              </a:ext>
            </a:extLst>
          </p:cNvPr>
          <p:cNvSpPr/>
          <p:nvPr/>
        </p:nvSpPr>
        <p:spPr>
          <a:xfrm>
            <a:off x="10161262" y="3449603"/>
            <a:ext cx="72000" cy="72000"/>
          </a:xfrm>
          <a:prstGeom prst="rect">
            <a:avLst/>
          </a:prstGeom>
          <a:solidFill>
            <a:srgbClr val="4472C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Flowchart: Magnetic Disk 137">
            <a:extLst>
              <a:ext uri="{FF2B5EF4-FFF2-40B4-BE49-F238E27FC236}">
                <a16:creationId xmlns:a16="http://schemas.microsoft.com/office/drawing/2014/main" id="{5AB98851-FAC6-49D2-8B73-EAFC4942786E}"/>
              </a:ext>
            </a:extLst>
          </p:cNvPr>
          <p:cNvSpPr/>
          <p:nvPr/>
        </p:nvSpPr>
        <p:spPr>
          <a:xfrm>
            <a:off x="10058486" y="5574758"/>
            <a:ext cx="425662" cy="236008"/>
          </a:xfrm>
          <a:prstGeom prst="flowChartMagneticDisk">
            <a:avLst/>
          </a:prstGeom>
          <a:solidFill>
            <a:srgbClr val="A5A5A5">
              <a:lumMod val="20000"/>
              <a:lumOff val="80000"/>
            </a:srgbClr>
          </a:solidFill>
          <a:ln>
            <a:solidFill>
              <a:srgbClr val="A5A5A5">
                <a:lumMod val="50000"/>
              </a:srgbClr>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5" name="Rounded Rectangle 297">
            <a:extLst>
              <a:ext uri="{FF2B5EF4-FFF2-40B4-BE49-F238E27FC236}">
                <a16:creationId xmlns:a16="http://schemas.microsoft.com/office/drawing/2014/main" id="{F4A2AF1A-041B-4B9D-8CCA-8E799EA321D5}"/>
              </a:ext>
            </a:extLst>
          </p:cNvPr>
          <p:cNvSpPr/>
          <p:nvPr/>
        </p:nvSpPr>
        <p:spPr>
          <a:xfrm>
            <a:off x="10417360" y="4863740"/>
            <a:ext cx="1437014" cy="360000"/>
          </a:xfrm>
          <a:prstGeom prst="roundRect">
            <a:avLst>
              <a:gd name="adj" fmla="val 0"/>
            </a:avLst>
          </a:prstGeom>
          <a:solidFill>
            <a:sysClr val="window" lastClr="FFFFFF"/>
          </a:solidFill>
          <a:ln w="6350">
            <a:solidFill>
              <a:srgbClr val="A5A5A5"/>
            </a:solidFill>
          </a:ln>
          <a:effectLst/>
        </p:spPr>
        <p:txBody>
          <a:bodyPr lIns="108000" tIns="28800" rIns="0" bIns="288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NTS </a:t>
            </a:r>
            <a:r>
              <a:rPr lang="en-US" sz="1000" kern="0" dirty="0">
                <a:solidFill>
                  <a:prstClr val="black"/>
                </a:solidFill>
                <a:latin typeface="Calibri" panose="020F0502020204030204"/>
              </a:rPr>
              <a:t>stock management</a:t>
            </a:r>
            <a:endPar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68" name="Straight Arrow Connector 267">
            <a:extLst>
              <a:ext uri="{FF2B5EF4-FFF2-40B4-BE49-F238E27FC236}">
                <a16:creationId xmlns:a16="http://schemas.microsoft.com/office/drawing/2014/main" id="{2EDA3024-8604-4A51-9D49-EEE2F041F593}"/>
              </a:ext>
            </a:extLst>
          </p:cNvPr>
          <p:cNvCxnSpPr>
            <a:cxnSpLocks/>
          </p:cNvCxnSpPr>
          <p:nvPr/>
        </p:nvCxnSpPr>
        <p:spPr>
          <a:xfrm>
            <a:off x="10940965" y="3465976"/>
            <a:ext cx="0" cy="1403814"/>
          </a:xfrm>
          <a:prstGeom prst="straightConnector1">
            <a:avLst/>
          </a:prstGeom>
          <a:noFill/>
          <a:ln w="6350" cap="flat" cmpd="sng" algn="ctr">
            <a:solidFill>
              <a:sysClr val="window" lastClr="FFFFFF">
                <a:lumMod val="50000"/>
              </a:sysClr>
            </a:solidFill>
            <a:prstDash val="solid"/>
            <a:miter lim="800000"/>
            <a:tailEnd type="triangle"/>
          </a:ln>
          <a:effectLst/>
        </p:spPr>
      </p:cxnSp>
      <p:sp>
        <p:nvSpPr>
          <p:cNvPr id="66" name="Rounded Rectangle 297">
            <a:extLst>
              <a:ext uri="{FF2B5EF4-FFF2-40B4-BE49-F238E27FC236}">
                <a16:creationId xmlns:a16="http://schemas.microsoft.com/office/drawing/2014/main" id="{4CE3A42E-E4C7-45DF-8DA9-467B7704CE76}"/>
              </a:ext>
            </a:extLst>
          </p:cNvPr>
          <p:cNvSpPr/>
          <p:nvPr/>
        </p:nvSpPr>
        <p:spPr>
          <a:xfrm>
            <a:off x="6692454" y="4856305"/>
            <a:ext cx="3559586" cy="360000"/>
          </a:xfrm>
          <a:prstGeom prst="roundRect">
            <a:avLst>
              <a:gd name="adj" fmla="val 0"/>
            </a:avLst>
          </a:prstGeom>
          <a:solidFill>
            <a:sysClr val="window" lastClr="FFFFFF"/>
          </a:solidFill>
          <a:ln w="6350">
            <a:solidFill>
              <a:srgbClr val="A5A5A5"/>
            </a:solidFill>
          </a:ln>
          <a:effectLst/>
        </p:spPr>
        <p:txBody>
          <a:bodyPr lIns="108000" tIns="28800" rIns="0" bIns="288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NTS point of sale</a:t>
            </a:r>
          </a:p>
        </p:txBody>
      </p:sp>
      <p:sp>
        <p:nvSpPr>
          <p:cNvPr id="259" name="Rectangle 258">
            <a:extLst>
              <a:ext uri="{FF2B5EF4-FFF2-40B4-BE49-F238E27FC236}">
                <a16:creationId xmlns:a16="http://schemas.microsoft.com/office/drawing/2014/main" id="{4296AF3C-D3DE-4962-8A72-579D815F9AA3}"/>
              </a:ext>
            </a:extLst>
          </p:cNvPr>
          <p:cNvSpPr/>
          <p:nvPr/>
        </p:nvSpPr>
        <p:spPr>
          <a:xfrm>
            <a:off x="10904965" y="3449957"/>
            <a:ext cx="72000" cy="72000"/>
          </a:xfrm>
          <a:prstGeom prst="rect">
            <a:avLst/>
          </a:prstGeom>
          <a:solidFill>
            <a:srgbClr val="4472C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72" name="Straight Arrow Connector 271">
            <a:extLst>
              <a:ext uri="{FF2B5EF4-FFF2-40B4-BE49-F238E27FC236}">
                <a16:creationId xmlns:a16="http://schemas.microsoft.com/office/drawing/2014/main" id="{A7DFCF1F-22F9-4ABD-AAA2-A6C229D779C8}"/>
              </a:ext>
            </a:extLst>
          </p:cNvPr>
          <p:cNvCxnSpPr>
            <a:cxnSpLocks/>
          </p:cNvCxnSpPr>
          <p:nvPr/>
        </p:nvCxnSpPr>
        <p:spPr>
          <a:xfrm>
            <a:off x="2938647" y="6007528"/>
            <a:ext cx="0" cy="261734"/>
          </a:xfrm>
          <a:prstGeom prst="straightConnector1">
            <a:avLst/>
          </a:prstGeom>
          <a:ln>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7" name="Straight Arrow Connector 276">
            <a:extLst>
              <a:ext uri="{FF2B5EF4-FFF2-40B4-BE49-F238E27FC236}">
                <a16:creationId xmlns:a16="http://schemas.microsoft.com/office/drawing/2014/main" id="{7CB8E8C7-834A-4DB3-9CAF-5B27763384CB}"/>
              </a:ext>
            </a:extLst>
          </p:cNvPr>
          <p:cNvCxnSpPr>
            <a:cxnSpLocks/>
          </p:cNvCxnSpPr>
          <p:nvPr/>
        </p:nvCxnSpPr>
        <p:spPr>
          <a:xfrm>
            <a:off x="4540981" y="6007528"/>
            <a:ext cx="0" cy="261734"/>
          </a:xfrm>
          <a:prstGeom prst="straightConnector1">
            <a:avLst/>
          </a:prstGeom>
          <a:ln>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3F1F7F90-CAAE-40CF-B5EE-19AB7DD5DC20}"/>
              </a:ext>
            </a:extLst>
          </p:cNvPr>
          <p:cNvCxnSpPr>
            <a:cxnSpLocks/>
          </p:cNvCxnSpPr>
          <p:nvPr/>
        </p:nvCxnSpPr>
        <p:spPr>
          <a:xfrm>
            <a:off x="5985886" y="6000323"/>
            <a:ext cx="0" cy="261734"/>
          </a:xfrm>
          <a:prstGeom prst="straightConnector1">
            <a:avLst/>
          </a:prstGeom>
          <a:ln>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E80E2332-650B-4509-A9B3-8A3915F7D584}"/>
              </a:ext>
            </a:extLst>
          </p:cNvPr>
          <p:cNvCxnSpPr>
            <a:cxnSpLocks/>
          </p:cNvCxnSpPr>
          <p:nvPr/>
        </p:nvCxnSpPr>
        <p:spPr>
          <a:xfrm>
            <a:off x="7400071" y="6000323"/>
            <a:ext cx="0" cy="261734"/>
          </a:xfrm>
          <a:prstGeom prst="straightConnector1">
            <a:avLst/>
          </a:prstGeom>
          <a:ln>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239DF014-FD0B-4C85-BAB5-116C54193C06}"/>
              </a:ext>
            </a:extLst>
          </p:cNvPr>
          <p:cNvCxnSpPr>
            <a:cxnSpLocks/>
          </p:cNvCxnSpPr>
          <p:nvPr/>
        </p:nvCxnSpPr>
        <p:spPr>
          <a:xfrm>
            <a:off x="5328856" y="3480833"/>
            <a:ext cx="0" cy="1385898"/>
          </a:xfrm>
          <a:prstGeom prst="straightConnector1">
            <a:avLst/>
          </a:prstGeom>
          <a:noFill/>
          <a:ln w="6350" cap="flat" cmpd="sng" algn="ctr">
            <a:solidFill>
              <a:sysClr val="window" lastClr="FFFFFF">
                <a:lumMod val="50000"/>
              </a:sysClr>
            </a:solidFill>
            <a:prstDash val="solid"/>
            <a:miter lim="800000"/>
            <a:tailEnd type="triangle"/>
          </a:ln>
          <a:effectLst/>
        </p:spPr>
      </p:cxnSp>
      <p:sp>
        <p:nvSpPr>
          <p:cNvPr id="282" name="TextBox 281">
            <a:extLst>
              <a:ext uri="{FF2B5EF4-FFF2-40B4-BE49-F238E27FC236}">
                <a16:creationId xmlns:a16="http://schemas.microsoft.com/office/drawing/2014/main" id="{D5A455B1-C4F3-4FE6-882B-492587CA9E82}"/>
              </a:ext>
            </a:extLst>
          </p:cNvPr>
          <p:cNvSpPr txBox="1"/>
          <p:nvPr/>
        </p:nvSpPr>
        <p:spPr>
          <a:xfrm>
            <a:off x="4972405" y="3049822"/>
            <a:ext cx="897285" cy="338554"/>
          </a:xfrm>
          <a:prstGeom prst="rect">
            <a:avLst/>
          </a:prstGeom>
          <a:noFill/>
        </p:spPr>
        <p:txBody>
          <a:bodyPr wrap="square" lIns="0" rIns="0" rtlCol="0">
            <a:spAutoFit/>
          </a:bodyPr>
          <a:lstStyle/>
          <a:p>
            <a:pPr>
              <a:defRPr/>
            </a:pPr>
            <a:r>
              <a:rPr lang="en-US" sz="800" dirty="0">
                <a:solidFill>
                  <a:prstClr val="black"/>
                </a:solidFill>
                <a:latin typeface="Calibri" panose="020F0502020204030204"/>
              </a:rPr>
              <a:t>Submit reservation &amp; get confirmation</a:t>
            </a:r>
          </a:p>
        </p:txBody>
      </p:sp>
      <p:sp>
        <p:nvSpPr>
          <p:cNvPr id="283" name="Rectangle 282">
            <a:extLst>
              <a:ext uri="{FF2B5EF4-FFF2-40B4-BE49-F238E27FC236}">
                <a16:creationId xmlns:a16="http://schemas.microsoft.com/office/drawing/2014/main" id="{6DF2D0CB-AAC3-44B6-BEB2-E1667050589A}"/>
              </a:ext>
            </a:extLst>
          </p:cNvPr>
          <p:cNvSpPr/>
          <p:nvPr/>
        </p:nvSpPr>
        <p:spPr>
          <a:xfrm>
            <a:off x="5292856" y="3440427"/>
            <a:ext cx="72000" cy="72000"/>
          </a:xfrm>
          <a:prstGeom prst="rect">
            <a:avLst/>
          </a:prstGeom>
          <a:solidFill>
            <a:srgbClr val="4472C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 name="TextBox 192">
            <a:extLst>
              <a:ext uri="{FF2B5EF4-FFF2-40B4-BE49-F238E27FC236}">
                <a16:creationId xmlns:a16="http://schemas.microsoft.com/office/drawing/2014/main" id="{204D6E8B-F604-415D-8124-9E817379C796}"/>
              </a:ext>
            </a:extLst>
          </p:cNvPr>
          <p:cNvSpPr txBox="1"/>
          <p:nvPr/>
        </p:nvSpPr>
        <p:spPr>
          <a:xfrm>
            <a:off x="5046367" y="3685523"/>
            <a:ext cx="649475" cy="338554"/>
          </a:xfrm>
          <a:prstGeom prst="rect">
            <a:avLst/>
          </a:prstGeom>
          <a:solidFill>
            <a:schemeClr val="bg1"/>
          </a:solidFill>
        </p:spPr>
        <p:txBody>
          <a:bodyPr wrap="square" lIns="0" rIns="0" rtlCol="0">
            <a:spAutoFit/>
          </a:bodyPr>
          <a:lstStyle/>
          <a:p>
            <a:pPr>
              <a:defRPr/>
            </a:pPr>
            <a:r>
              <a:rPr lang="en-US" sz="800" dirty="0">
                <a:solidFill>
                  <a:prstClr val="black"/>
                </a:solidFill>
                <a:latin typeface="Calibri" panose="020F0502020204030204"/>
              </a:rPr>
              <a:t>Send basket transaction</a:t>
            </a:r>
          </a:p>
        </p:txBody>
      </p:sp>
      <p:grpSp>
        <p:nvGrpSpPr>
          <p:cNvPr id="298" name="Group 297">
            <a:extLst>
              <a:ext uri="{FF2B5EF4-FFF2-40B4-BE49-F238E27FC236}">
                <a16:creationId xmlns:a16="http://schemas.microsoft.com/office/drawing/2014/main" id="{5BA6A530-358A-41D6-AE7A-7F6912B639D3}"/>
              </a:ext>
            </a:extLst>
          </p:cNvPr>
          <p:cNvGrpSpPr/>
          <p:nvPr/>
        </p:nvGrpSpPr>
        <p:grpSpPr>
          <a:xfrm>
            <a:off x="6295418" y="2503775"/>
            <a:ext cx="544454" cy="509124"/>
            <a:chOff x="6262049" y="2513204"/>
            <a:chExt cx="611191" cy="602428"/>
          </a:xfrm>
        </p:grpSpPr>
        <p:sp>
          <p:nvSpPr>
            <p:cNvPr id="296" name="Oval 295">
              <a:extLst>
                <a:ext uri="{FF2B5EF4-FFF2-40B4-BE49-F238E27FC236}">
                  <a16:creationId xmlns:a16="http://schemas.microsoft.com/office/drawing/2014/main" id="{9B670C45-F9A5-4BB4-950D-DEB396D18072}"/>
                </a:ext>
              </a:extLst>
            </p:cNvPr>
            <p:cNvSpPr/>
            <p:nvPr/>
          </p:nvSpPr>
          <p:spPr>
            <a:xfrm>
              <a:off x="6262049" y="2513204"/>
              <a:ext cx="611191" cy="6024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87" name="Group 676">
              <a:extLst>
                <a:ext uri="{FF2B5EF4-FFF2-40B4-BE49-F238E27FC236}">
                  <a16:creationId xmlns:a16="http://schemas.microsoft.com/office/drawing/2014/main" id="{53CC65B8-0B65-4E4F-AB24-73CE23428A75}"/>
                </a:ext>
              </a:extLst>
            </p:cNvPr>
            <p:cNvGrpSpPr>
              <a:grpSpLocks noChangeAspect="1"/>
            </p:cNvGrpSpPr>
            <p:nvPr/>
          </p:nvGrpSpPr>
          <p:grpSpPr bwMode="auto">
            <a:xfrm>
              <a:off x="6284010" y="2524502"/>
              <a:ext cx="574290" cy="575976"/>
              <a:chOff x="703" y="2271"/>
              <a:chExt cx="340" cy="341"/>
            </a:xfrm>
          </p:grpSpPr>
          <p:sp>
            <p:nvSpPr>
              <p:cNvPr id="288" name="AutoShape 675">
                <a:extLst>
                  <a:ext uri="{FF2B5EF4-FFF2-40B4-BE49-F238E27FC236}">
                    <a16:creationId xmlns:a16="http://schemas.microsoft.com/office/drawing/2014/main" id="{17E88713-9588-4DD8-9372-2F22998C1AE9}"/>
                  </a:ext>
                </a:extLst>
              </p:cNvPr>
              <p:cNvSpPr>
                <a:spLocks noChangeAspect="1" noChangeArrowheads="1" noTextEdit="1"/>
              </p:cNvSpPr>
              <p:nvPr/>
            </p:nvSpPr>
            <p:spPr bwMode="auto">
              <a:xfrm>
                <a:off x="703" y="2271"/>
                <a:ext cx="340"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AT" sz="3200" dirty="0"/>
              </a:p>
            </p:txBody>
          </p:sp>
          <p:sp>
            <p:nvSpPr>
              <p:cNvPr id="289" name="Oval 677">
                <a:extLst>
                  <a:ext uri="{FF2B5EF4-FFF2-40B4-BE49-F238E27FC236}">
                    <a16:creationId xmlns:a16="http://schemas.microsoft.com/office/drawing/2014/main" id="{A22314B1-D75B-41EB-9E32-5D492A5DA6FA}"/>
                  </a:ext>
                </a:extLst>
              </p:cNvPr>
              <p:cNvSpPr>
                <a:spLocks noChangeArrowheads="1"/>
              </p:cNvSpPr>
              <p:nvPr/>
            </p:nvSpPr>
            <p:spPr bwMode="auto">
              <a:xfrm>
                <a:off x="703" y="2272"/>
                <a:ext cx="340" cy="341"/>
              </a:xfrm>
              <a:prstGeom prst="ellipse">
                <a:avLst/>
              </a:pr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AT" sz="3200" dirty="0"/>
              </a:p>
            </p:txBody>
          </p:sp>
          <p:sp>
            <p:nvSpPr>
              <p:cNvPr id="290" name="Freeform 678">
                <a:extLst>
                  <a:ext uri="{FF2B5EF4-FFF2-40B4-BE49-F238E27FC236}">
                    <a16:creationId xmlns:a16="http://schemas.microsoft.com/office/drawing/2014/main" id="{98795709-BDEE-4B63-8658-588542D09B9E}"/>
                  </a:ext>
                </a:extLst>
              </p:cNvPr>
              <p:cNvSpPr>
                <a:spLocks noEditPoints="1"/>
              </p:cNvSpPr>
              <p:nvPr/>
            </p:nvSpPr>
            <p:spPr bwMode="auto">
              <a:xfrm>
                <a:off x="760" y="2359"/>
                <a:ext cx="229" cy="162"/>
              </a:xfrm>
              <a:custGeom>
                <a:avLst/>
                <a:gdLst>
                  <a:gd name="T0" fmla="*/ 30 w 339"/>
                  <a:gd name="T1" fmla="*/ 113 h 240"/>
                  <a:gd name="T2" fmla="*/ 40 w 339"/>
                  <a:gd name="T3" fmla="*/ 114 h 240"/>
                  <a:gd name="T4" fmla="*/ 79 w 339"/>
                  <a:gd name="T5" fmla="*/ 68 h 240"/>
                  <a:gd name="T6" fmla="*/ 2 w 339"/>
                  <a:gd name="T7" fmla="*/ 62 h 240"/>
                  <a:gd name="T8" fmla="*/ 21 w 339"/>
                  <a:gd name="T9" fmla="*/ 110 h 240"/>
                  <a:gd name="T10" fmla="*/ 213 w 339"/>
                  <a:gd name="T11" fmla="*/ 122 h 240"/>
                  <a:gd name="T12" fmla="*/ 126 w 339"/>
                  <a:gd name="T13" fmla="*/ 122 h 240"/>
                  <a:gd name="T14" fmla="*/ 40 w 339"/>
                  <a:gd name="T15" fmla="*/ 122 h 240"/>
                  <a:gd name="T16" fmla="*/ 21 w 339"/>
                  <a:gd name="T17" fmla="*/ 223 h 240"/>
                  <a:gd name="T18" fmla="*/ 294 w 339"/>
                  <a:gd name="T19" fmla="*/ 240 h 240"/>
                  <a:gd name="T20" fmla="*/ 310 w 339"/>
                  <a:gd name="T21" fmla="*/ 121 h 240"/>
                  <a:gd name="T22" fmla="*/ 256 w 339"/>
                  <a:gd name="T23" fmla="*/ 95 h 240"/>
                  <a:gd name="T24" fmla="*/ 66 w 339"/>
                  <a:gd name="T25" fmla="*/ 206 h 240"/>
                  <a:gd name="T26" fmla="*/ 161 w 339"/>
                  <a:gd name="T27" fmla="*/ 135 h 240"/>
                  <a:gd name="T28" fmla="*/ 261 w 339"/>
                  <a:gd name="T29" fmla="*/ 224 h 240"/>
                  <a:gd name="T30" fmla="*/ 199 w 339"/>
                  <a:gd name="T31" fmla="*/ 135 h 240"/>
                  <a:gd name="T32" fmla="*/ 261 w 339"/>
                  <a:gd name="T33" fmla="*/ 224 h 240"/>
                  <a:gd name="T34" fmla="*/ 231 w 339"/>
                  <a:gd name="T35" fmla="*/ 184 h 240"/>
                  <a:gd name="T36" fmla="*/ 253 w 339"/>
                  <a:gd name="T37" fmla="*/ 191 h 240"/>
                  <a:gd name="T38" fmla="*/ 323 w 339"/>
                  <a:gd name="T39" fmla="*/ 55 h 240"/>
                  <a:gd name="T40" fmla="*/ 268 w 339"/>
                  <a:gd name="T41" fmla="*/ 0 h 240"/>
                  <a:gd name="T42" fmla="*/ 257 w 339"/>
                  <a:gd name="T43" fmla="*/ 55 h 240"/>
                  <a:gd name="T44" fmla="*/ 163 w 339"/>
                  <a:gd name="T45" fmla="*/ 55 h 240"/>
                  <a:gd name="T46" fmla="*/ 106 w 339"/>
                  <a:gd name="T47" fmla="*/ 0 h 240"/>
                  <a:gd name="T48" fmla="*/ 163 w 339"/>
                  <a:gd name="T49" fmla="*/ 55 h 240"/>
                  <a:gd name="T50" fmla="*/ 98 w 339"/>
                  <a:gd name="T51" fmla="*/ 0 h 240"/>
                  <a:gd name="T52" fmla="*/ 11 w 339"/>
                  <a:gd name="T53" fmla="*/ 55 h 240"/>
                  <a:gd name="T54" fmla="*/ 93 w 339"/>
                  <a:gd name="T55" fmla="*/ 13 h 240"/>
                  <a:gd name="T56" fmla="*/ 174 w 339"/>
                  <a:gd name="T57" fmla="*/ 81 h 240"/>
                  <a:gd name="T58" fmla="*/ 252 w 339"/>
                  <a:gd name="T59" fmla="*/ 81 h 240"/>
                  <a:gd name="T60" fmla="*/ 251 w 339"/>
                  <a:gd name="T61" fmla="*/ 62 h 240"/>
                  <a:gd name="T62" fmla="*/ 174 w 339"/>
                  <a:gd name="T63" fmla="*/ 68 h 240"/>
                  <a:gd name="T64" fmla="*/ 261 w 339"/>
                  <a:gd name="T65" fmla="*/ 62 h 240"/>
                  <a:gd name="T66" fmla="*/ 260 w 339"/>
                  <a:gd name="T67" fmla="*/ 81 h 240"/>
                  <a:gd name="T68" fmla="*/ 306 w 339"/>
                  <a:gd name="T69" fmla="*/ 114 h 240"/>
                  <a:gd name="T70" fmla="*/ 337 w 339"/>
                  <a:gd name="T71" fmla="*/ 62 h 240"/>
                  <a:gd name="T72" fmla="*/ 87 w 339"/>
                  <a:gd name="T73" fmla="*/ 81 h 240"/>
                  <a:gd name="T74" fmla="*/ 166 w 339"/>
                  <a:gd name="T75" fmla="*/ 81 h 240"/>
                  <a:gd name="T76" fmla="*/ 164 w 339"/>
                  <a:gd name="T77" fmla="*/ 62 h 240"/>
                  <a:gd name="T78" fmla="*/ 87 w 339"/>
                  <a:gd name="T79" fmla="*/ 68 h 240"/>
                  <a:gd name="T80" fmla="*/ 172 w 339"/>
                  <a:gd name="T81" fmla="*/ 0 h 240"/>
                  <a:gd name="T82" fmla="*/ 249 w 339"/>
                  <a:gd name="T83" fmla="*/ 5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9" h="240">
                    <a:moveTo>
                      <a:pt x="21" y="110"/>
                    </a:moveTo>
                    <a:cubicBezTo>
                      <a:pt x="24" y="111"/>
                      <a:pt x="27" y="112"/>
                      <a:pt x="30" y="113"/>
                    </a:cubicBezTo>
                    <a:cubicBezTo>
                      <a:pt x="30" y="113"/>
                      <a:pt x="30" y="113"/>
                      <a:pt x="30" y="113"/>
                    </a:cubicBezTo>
                    <a:cubicBezTo>
                      <a:pt x="33" y="114"/>
                      <a:pt x="37" y="114"/>
                      <a:pt x="40" y="114"/>
                    </a:cubicBezTo>
                    <a:cubicBezTo>
                      <a:pt x="60" y="114"/>
                      <a:pt x="76" y="100"/>
                      <a:pt x="79" y="81"/>
                    </a:cubicBezTo>
                    <a:cubicBezTo>
                      <a:pt x="79" y="68"/>
                      <a:pt x="79" y="68"/>
                      <a:pt x="79" y="68"/>
                    </a:cubicBezTo>
                    <a:cubicBezTo>
                      <a:pt x="79" y="66"/>
                      <a:pt x="78" y="64"/>
                      <a:pt x="78" y="62"/>
                    </a:cubicBezTo>
                    <a:cubicBezTo>
                      <a:pt x="2" y="62"/>
                      <a:pt x="2" y="62"/>
                      <a:pt x="2" y="62"/>
                    </a:cubicBezTo>
                    <a:cubicBezTo>
                      <a:pt x="1" y="66"/>
                      <a:pt x="0" y="70"/>
                      <a:pt x="0" y="75"/>
                    </a:cubicBezTo>
                    <a:cubicBezTo>
                      <a:pt x="0" y="90"/>
                      <a:pt x="9" y="103"/>
                      <a:pt x="21" y="110"/>
                    </a:cubicBezTo>
                    <a:close/>
                    <a:moveTo>
                      <a:pt x="256" y="95"/>
                    </a:moveTo>
                    <a:cubicBezTo>
                      <a:pt x="248" y="111"/>
                      <a:pt x="232" y="122"/>
                      <a:pt x="213" y="122"/>
                    </a:cubicBezTo>
                    <a:cubicBezTo>
                      <a:pt x="194" y="122"/>
                      <a:pt x="177" y="111"/>
                      <a:pt x="170" y="95"/>
                    </a:cubicBezTo>
                    <a:cubicBezTo>
                      <a:pt x="162" y="111"/>
                      <a:pt x="146" y="122"/>
                      <a:pt x="126" y="122"/>
                    </a:cubicBezTo>
                    <a:cubicBezTo>
                      <a:pt x="107" y="122"/>
                      <a:pt x="91" y="111"/>
                      <a:pt x="83" y="95"/>
                    </a:cubicBezTo>
                    <a:cubicBezTo>
                      <a:pt x="75" y="111"/>
                      <a:pt x="59" y="122"/>
                      <a:pt x="40" y="122"/>
                    </a:cubicBezTo>
                    <a:cubicBezTo>
                      <a:pt x="33" y="122"/>
                      <a:pt x="27" y="121"/>
                      <a:pt x="21" y="119"/>
                    </a:cubicBezTo>
                    <a:cubicBezTo>
                      <a:pt x="21" y="223"/>
                      <a:pt x="21" y="223"/>
                      <a:pt x="21" y="223"/>
                    </a:cubicBezTo>
                    <a:cubicBezTo>
                      <a:pt x="21" y="232"/>
                      <a:pt x="29" y="240"/>
                      <a:pt x="38" y="240"/>
                    </a:cubicBezTo>
                    <a:cubicBezTo>
                      <a:pt x="294" y="240"/>
                      <a:pt x="294" y="240"/>
                      <a:pt x="294" y="240"/>
                    </a:cubicBezTo>
                    <a:cubicBezTo>
                      <a:pt x="303" y="240"/>
                      <a:pt x="310" y="232"/>
                      <a:pt x="310" y="223"/>
                    </a:cubicBezTo>
                    <a:cubicBezTo>
                      <a:pt x="310" y="121"/>
                      <a:pt x="310" y="121"/>
                      <a:pt x="310" y="121"/>
                    </a:cubicBezTo>
                    <a:cubicBezTo>
                      <a:pt x="307" y="122"/>
                      <a:pt x="303" y="122"/>
                      <a:pt x="299" y="122"/>
                    </a:cubicBezTo>
                    <a:cubicBezTo>
                      <a:pt x="280" y="122"/>
                      <a:pt x="264" y="111"/>
                      <a:pt x="256" y="95"/>
                    </a:cubicBezTo>
                    <a:close/>
                    <a:moveTo>
                      <a:pt x="161" y="206"/>
                    </a:moveTo>
                    <a:cubicBezTo>
                      <a:pt x="66" y="206"/>
                      <a:pt x="66" y="206"/>
                      <a:pt x="66" y="206"/>
                    </a:cubicBezTo>
                    <a:cubicBezTo>
                      <a:pt x="66" y="135"/>
                      <a:pt x="66" y="135"/>
                      <a:pt x="66" y="135"/>
                    </a:cubicBezTo>
                    <a:cubicBezTo>
                      <a:pt x="161" y="135"/>
                      <a:pt x="161" y="135"/>
                      <a:pt x="161" y="135"/>
                    </a:cubicBezTo>
                    <a:lnTo>
                      <a:pt x="161" y="206"/>
                    </a:lnTo>
                    <a:close/>
                    <a:moveTo>
                      <a:pt x="261" y="224"/>
                    </a:moveTo>
                    <a:cubicBezTo>
                      <a:pt x="199" y="224"/>
                      <a:pt x="199" y="224"/>
                      <a:pt x="199" y="224"/>
                    </a:cubicBezTo>
                    <a:cubicBezTo>
                      <a:pt x="199" y="135"/>
                      <a:pt x="199" y="135"/>
                      <a:pt x="199" y="135"/>
                    </a:cubicBezTo>
                    <a:cubicBezTo>
                      <a:pt x="261" y="135"/>
                      <a:pt x="261" y="135"/>
                      <a:pt x="261" y="135"/>
                    </a:cubicBezTo>
                    <a:lnTo>
                      <a:pt x="261" y="224"/>
                    </a:lnTo>
                    <a:close/>
                    <a:moveTo>
                      <a:pt x="253" y="184"/>
                    </a:moveTo>
                    <a:cubicBezTo>
                      <a:pt x="231" y="184"/>
                      <a:pt x="231" y="184"/>
                      <a:pt x="231" y="184"/>
                    </a:cubicBezTo>
                    <a:cubicBezTo>
                      <a:pt x="231" y="191"/>
                      <a:pt x="231" y="191"/>
                      <a:pt x="231" y="191"/>
                    </a:cubicBezTo>
                    <a:cubicBezTo>
                      <a:pt x="253" y="191"/>
                      <a:pt x="253" y="191"/>
                      <a:pt x="253" y="191"/>
                    </a:cubicBezTo>
                    <a:lnTo>
                      <a:pt x="253" y="184"/>
                    </a:lnTo>
                    <a:close/>
                    <a:moveTo>
                      <a:pt x="323" y="55"/>
                    </a:moveTo>
                    <a:cubicBezTo>
                      <a:pt x="303" y="35"/>
                      <a:pt x="303" y="35"/>
                      <a:pt x="303" y="35"/>
                    </a:cubicBezTo>
                    <a:cubicBezTo>
                      <a:pt x="268" y="0"/>
                      <a:pt x="268" y="0"/>
                      <a:pt x="268" y="0"/>
                    </a:cubicBezTo>
                    <a:cubicBezTo>
                      <a:pt x="236" y="0"/>
                      <a:pt x="236" y="0"/>
                      <a:pt x="236" y="0"/>
                    </a:cubicBezTo>
                    <a:cubicBezTo>
                      <a:pt x="257" y="55"/>
                      <a:pt x="257" y="55"/>
                      <a:pt x="257" y="55"/>
                    </a:cubicBezTo>
                    <a:lnTo>
                      <a:pt x="323" y="55"/>
                    </a:lnTo>
                    <a:close/>
                    <a:moveTo>
                      <a:pt x="163" y="55"/>
                    </a:moveTo>
                    <a:cubicBezTo>
                      <a:pt x="163" y="0"/>
                      <a:pt x="163" y="0"/>
                      <a:pt x="163" y="0"/>
                    </a:cubicBezTo>
                    <a:cubicBezTo>
                      <a:pt x="106" y="0"/>
                      <a:pt x="106" y="0"/>
                      <a:pt x="106" y="0"/>
                    </a:cubicBezTo>
                    <a:cubicBezTo>
                      <a:pt x="86" y="55"/>
                      <a:pt x="86" y="55"/>
                      <a:pt x="86" y="55"/>
                    </a:cubicBezTo>
                    <a:lnTo>
                      <a:pt x="163" y="55"/>
                    </a:lnTo>
                    <a:close/>
                    <a:moveTo>
                      <a:pt x="93" y="13"/>
                    </a:moveTo>
                    <a:cubicBezTo>
                      <a:pt x="98" y="0"/>
                      <a:pt x="98" y="0"/>
                      <a:pt x="98" y="0"/>
                    </a:cubicBezTo>
                    <a:cubicBezTo>
                      <a:pt x="67" y="0"/>
                      <a:pt x="67" y="0"/>
                      <a:pt x="67" y="0"/>
                    </a:cubicBezTo>
                    <a:cubicBezTo>
                      <a:pt x="11" y="55"/>
                      <a:pt x="11" y="55"/>
                      <a:pt x="11" y="55"/>
                    </a:cubicBezTo>
                    <a:cubicBezTo>
                      <a:pt x="77" y="55"/>
                      <a:pt x="77" y="55"/>
                      <a:pt x="77" y="55"/>
                    </a:cubicBezTo>
                    <a:lnTo>
                      <a:pt x="93" y="13"/>
                    </a:lnTo>
                    <a:close/>
                    <a:moveTo>
                      <a:pt x="174" y="68"/>
                    </a:moveTo>
                    <a:cubicBezTo>
                      <a:pt x="174" y="81"/>
                      <a:pt x="174" y="81"/>
                      <a:pt x="174" y="81"/>
                    </a:cubicBezTo>
                    <a:cubicBezTo>
                      <a:pt x="177" y="100"/>
                      <a:pt x="193" y="114"/>
                      <a:pt x="213" y="114"/>
                    </a:cubicBezTo>
                    <a:cubicBezTo>
                      <a:pt x="233" y="114"/>
                      <a:pt x="249" y="100"/>
                      <a:pt x="252" y="81"/>
                    </a:cubicBezTo>
                    <a:cubicBezTo>
                      <a:pt x="252" y="68"/>
                      <a:pt x="252" y="68"/>
                      <a:pt x="252" y="68"/>
                    </a:cubicBezTo>
                    <a:cubicBezTo>
                      <a:pt x="252" y="66"/>
                      <a:pt x="251" y="64"/>
                      <a:pt x="251" y="62"/>
                    </a:cubicBezTo>
                    <a:cubicBezTo>
                      <a:pt x="175" y="62"/>
                      <a:pt x="175" y="62"/>
                      <a:pt x="175" y="62"/>
                    </a:cubicBezTo>
                    <a:cubicBezTo>
                      <a:pt x="174" y="64"/>
                      <a:pt x="174" y="66"/>
                      <a:pt x="174" y="68"/>
                    </a:cubicBezTo>
                    <a:close/>
                    <a:moveTo>
                      <a:pt x="337" y="62"/>
                    </a:moveTo>
                    <a:cubicBezTo>
                      <a:pt x="261" y="62"/>
                      <a:pt x="261" y="62"/>
                      <a:pt x="261" y="62"/>
                    </a:cubicBezTo>
                    <a:cubicBezTo>
                      <a:pt x="261" y="64"/>
                      <a:pt x="260" y="66"/>
                      <a:pt x="260" y="68"/>
                    </a:cubicBezTo>
                    <a:cubicBezTo>
                      <a:pt x="260" y="81"/>
                      <a:pt x="260" y="81"/>
                      <a:pt x="260" y="81"/>
                    </a:cubicBezTo>
                    <a:cubicBezTo>
                      <a:pt x="263" y="100"/>
                      <a:pt x="280" y="114"/>
                      <a:pt x="299" y="114"/>
                    </a:cubicBezTo>
                    <a:cubicBezTo>
                      <a:pt x="301" y="114"/>
                      <a:pt x="304" y="114"/>
                      <a:pt x="306" y="114"/>
                    </a:cubicBezTo>
                    <a:cubicBezTo>
                      <a:pt x="325" y="111"/>
                      <a:pt x="339" y="94"/>
                      <a:pt x="339" y="75"/>
                    </a:cubicBezTo>
                    <a:cubicBezTo>
                      <a:pt x="339" y="70"/>
                      <a:pt x="338" y="66"/>
                      <a:pt x="337" y="62"/>
                    </a:cubicBezTo>
                    <a:close/>
                    <a:moveTo>
                      <a:pt x="87" y="68"/>
                    </a:moveTo>
                    <a:cubicBezTo>
                      <a:pt x="87" y="81"/>
                      <a:pt x="87" y="81"/>
                      <a:pt x="87" y="81"/>
                    </a:cubicBezTo>
                    <a:cubicBezTo>
                      <a:pt x="90" y="100"/>
                      <a:pt x="107" y="114"/>
                      <a:pt x="126" y="114"/>
                    </a:cubicBezTo>
                    <a:cubicBezTo>
                      <a:pt x="146" y="114"/>
                      <a:pt x="162" y="100"/>
                      <a:pt x="166" y="81"/>
                    </a:cubicBezTo>
                    <a:cubicBezTo>
                      <a:pt x="166" y="68"/>
                      <a:pt x="166" y="68"/>
                      <a:pt x="166" y="68"/>
                    </a:cubicBezTo>
                    <a:cubicBezTo>
                      <a:pt x="165" y="66"/>
                      <a:pt x="165" y="64"/>
                      <a:pt x="164" y="62"/>
                    </a:cubicBezTo>
                    <a:cubicBezTo>
                      <a:pt x="88" y="62"/>
                      <a:pt x="88" y="62"/>
                      <a:pt x="88" y="62"/>
                    </a:cubicBezTo>
                    <a:cubicBezTo>
                      <a:pt x="88" y="64"/>
                      <a:pt x="87" y="66"/>
                      <a:pt x="87" y="68"/>
                    </a:cubicBezTo>
                    <a:close/>
                    <a:moveTo>
                      <a:pt x="228" y="0"/>
                    </a:moveTo>
                    <a:cubicBezTo>
                      <a:pt x="172" y="0"/>
                      <a:pt x="172" y="0"/>
                      <a:pt x="172" y="0"/>
                    </a:cubicBezTo>
                    <a:cubicBezTo>
                      <a:pt x="172" y="55"/>
                      <a:pt x="172" y="55"/>
                      <a:pt x="172" y="55"/>
                    </a:cubicBezTo>
                    <a:cubicBezTo>
                      <a:pt x="249" y="55"/>
                      <a:pt x="249" y="55"/>
                      <a:pt x="249" y="55"/>
                    </a:cubicBezTo>
                    <a:lnTo>
                      <a:pt x="2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AT" sz="3200" dirty="0"/>
              </a:p>
            </p:txBody>
          </p:sp>
        </p:grpSp>
      </p:grpSp>
      <p:grpSp>
        <p:nvGrpSpPr>
          <p:cNvPr id="297" name="Group 296">
            <a:extLst>
              <a:ext uri="{FF2B5EF4-FFF2-40B4-BE49-F238E27FC236}">
                <a16:creationId xmlns:a16="http://schemas.microsoft.com/office/drawing/2014/main" id="{FAB67DA8-4768-4A87-95F0-B381E97F349D}"/>
              </a:ext>
            </a:extLst>
          </p:cNvPr>
          <p:cNvGrpSpPr/>
          <p:nvPr/>
        </p:nvGrpSpPr>
        <p:grpSpPr>
          <a:xfrm>
            <a:off x="904847" y="2497103"/>
            <a:ext cx="546230" cy="509124"/>
            <a:chOff x="871369" y="2506532"/>
            <a:chExt cx="613186" cy="602428"/>
          </a:xfrm>
        </p:grpSpPr>
        <p:sp>
          <p:nvSpPr>
            <p:cNvPr id="295" name="Oval 294">
              <a:extLst>
                <a:ext uri="{FF2B5EF4-FFF2-40B4-BE49-F238E27FC236}">
                  <a16:creationId xmlns:a16="http://schemas.microsoft.com/office/drawing/2014/main" id="{C3C52CB1-2ECA-4DED-B960-DAA068A19B5E}"/>
                </a:ext>
              </a:extLst>
            </p:cNvPr>
            <p:cNvSpPr/>
            <p:nvPr/>
          </p:nvSpPr>
          <p:spPr>
            <a:xfrm>
              <a:off x="871369" y="2506532"/>
              <a:ext cx="613186" cy="6024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91" name="Group 60">
              <a:extLst>
                <a:ext uri="{FF2B5EF4-FFF2-40B4-BE49-F238E27FC236}">
                  <a16:creationId xmlns:a16="http://schemas.microsoft.com/office/drawing/2014/main" id="{0CA1A219-EC53-47F1-8936-86D6DEF369AF}"/>
                </a:ext>
              </a:extLst>
            </p:cNvPr>
            <p:cNvGrpSpPr>
              <a:grpSpLocks noChangeAspect="1"/>
            </p:cNvGrpSpPr>
            <p:nvPr/>
          </p:nvGrpSpPr>
          <p:grpSpPr bwMode="auto">
            <a:xfrm>
              <a:off x="895913" y="2522180"/>
              <a:ext cx="575978" cy="574288"/>
              <a:chOff x="2354" y="1095"/>
              <a:chExt cx="341" cy="340"/>
            </a:xfrm>
          </p:grpSpPr>
          <p:sp>
            <p:nvSpPr>
              <p:cNvPr id="292" name="AutoShape 59">
                <a:extLst>
                  <a:ext uri="{FF2B5EF4-FFF2-40B4-BE49-F238E27FC236}">
                    <a16:creationId xmlns:a16="http://schemas.microsoft.com/office/drawing/2014/main" id="{72E2FDA3-446F-4477-B6BB-A3C6D5F4CE98}"/>
                  </a:ext>
                </a:extLst>
              </p:cNvPr>
              <p:cNvSpPr>
                <a:spLocks noChangeAspect="1" noChangeArrowheads="1" noTextEdit="1"/>
              </p:cNvSpPr>
              <p:nvPr/>
            </p:nvSpPr>
            <p:spPr bwMode="auto">
              <a:xfrm>
                <a:off x="2354" y="1095"/>
                <a:ext cx="341"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AT" sz="3200" dirty="0"/>
              </a:p>
            </p:txBody>
          </p:sp>
          <p:sp>
            <p:nvSpPr>
              <p:cNvPr id="293" name="Oval 61">
                <a:extLst>
                  <a:ext uri="{FF2B5EF4-FFF2-40B4-BE49-F238E27FC236}">
                    <a16:creationId xmlns:a16="http://schemas.microsoft.com/office/drawing/2014/main" id="{F6DA2CD7-1231-488A-809B-5B55DCB65B5B}"/>
                  </a:ext>
                </a:extLst>
              </p:cNvPr>
              <p:cNvSpPr>
                <a:spLocks noChangeArrowheads="1"/>
              </p:cNvSpPr>
              <p:nvPr/>
            </p:nvSpPr>
            <p:spPr bwMode="auto">
              <a:xfrm>
                <a:off x="2353" y="1095"/>
                <a:ext cx="341" cy="340"/>
              </a:xfrm>
              <a:prstGeom prst="ellipse">
                <a:avLst/>
              </a:pr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AT" sz="3200" dirty="0"/>
              </a:p>
            </p:txBody>
          </p:sp>
          <p:sp>
            <p:nvSpPr>
              <p:cNvPr id="294" name="Freeform 62">
                <a:extLst>
                  <a:ext uri="{FF2B5EF4-FFF2-40B4-BE49-F238E27FC236}">
                    <a16:creationId xmlns:a16="http://schemas.microsoft.com/office/drawing/2014/main" id="{9651B340-464D-43E8-8FFF-BCC5B907072E}"/>
                  </a:ext>
                </a:extLst>
              </p:cNvPr>
              <p:cNvSpPr>
                <a:spLocks noEditPoints="1"/>
              </p:cNvSpPr>
              <p:nvPr/>
            </p:nvSpPr>
            <p:spPr bwMode="auto">
              <a:xfrm>
                <a:off x="2409" y="1181"/>
                <a:ext cx="226" cy="159"/>
              </a:xfrm>
              <a:custGeom>
                <a:avLst/>
                <a:gdLst>
                  <a:gd name="T0" fmla="*/ 13 w 334"/>
                  <a:gd name="T1" fmla="*/ 236 h 236"/>
                  <a:gd name="T2" fmla="*/ 334 w 334"/>
                  <a:gd name="T3" fmla="*/ 218 h 236"/>
                  <a:gd name="T4" fmla="*/ 308 w 334"/>
                  <a:gd name="T5" fmla="*/ 184 h 236"/>
                  <a:gd name="T6" fmla="*/ 45 w 334"/>
                  <a:gd name="T7" fmla="*/ 172 h 236"/>
                  <a:gd name="T8" fmla="*/ 2 w 334"/>
                  <a:gd name="T9" fmla="*/ 208 h 236"/>
                  <a:gd name="T10" fmla="*/ 308 w 334"/>
                  <a:gd name="T11" fmla="*/ 184 h 236"/>
                  <a:gd name="T12" fmla="*/ 277 w 334"/>
                  <a:gd name="T13" fmla="*/ 160 h 236"/>
                  <a:gd name="T14" fmla="*/ 295 w 334"/>
                  <a:gd name="T15" fmla="*/ 18 h 236"/>
                  <a:gd name="T16" fmla="*/ 57 w 334"/>
                  <a:gd name="T17" fmla="*/ 0 h 236"/>
                  <a:gd name="T18" fmla="*/ 39 w 334"/>
                  <a:gd name="T19" fmla="*/ 142 h 236"/>
                  <a:gd name="T20" fmla="*/ 68 w 334"/>
                  <a:gd name="T21" fmla="*/ 36 h 236"/>
                  <a:gd name="T22" fmla="*/ 253 w 334"/>
                  <a:gd name="T23" fmla="*/ 22 h 236"/>
                  <a:gd name="T24" fmla="*/ 267 w 334"/>
                  <a:gd name="T25" fmla="*/ 124 h 236"/>
                  <a:gd name="T26" fmla="*/ 81 w 334"/>
                  <a:gd name="T27" fmla="*/ 138 h 236"/>
                  <a:gd name="T28" fmla="*/ 68 w 334"/>
                  <a:gd name="T29" fmla="*/ 36 h 236"/>
                  <a:gd name="T30" fmla="*/ 119 w 334"/>
                  <a:gd name="T31" fmla="*/ 75 h 236"/>
                  <a:gd name="T32" fmla="*/ 142 w 334"/>
                  <a:gd name="T33" fmla="*/ 105 h 236"/>
                  <a:gd name="T34" fmla="*/ 138 w 334"/>
                  <a:gd name="T35" fmla="*/ 57 h 236"/>
                  <a:gd name="T36" fmla="*/ 126 w 334"/>
                  <a:gd name="T37" fmla="*/ 57 h 236"/>
                  <a:gd name="T38" fmla="*/ 105 w 334"/>
                  <a:gd name="T39" fmla="*/ 84 h 236"/>
                  <a:gd name="T40" fmla="*/ 86 w 334"/>
                  <a:gd name="T41" fmla="*/ 57 h 236"/>
                  <a:gd name="T42" fmla="*/ 111 w 334"/>
                  <a:gd name="T43" fmla="*/ 105 h 236"/>
                  <a:gd name="T44" fmla="*/ 242 w 334"/>
                  <a:gd name="T45" fmla="*/ 102 h 236"/>
                  <a:gd name="T46" fmla="*/ 249 w 334"/>
                  <a:gd name="T47" fmla="*/ 91 h 236"/>
                  <a:gd name="T48" fmla="*/ 239 w 334"/>
                  <a:gd name="T49" fmla="*/ 79 h 236"/>
                  <a:gd name="T50" fmla="*/ 246 w 334"/>
                  <a:gd name="T51" fmla="*/ 69 h 236"/>
                  <a:gd name="T52" fmla="*/ 232 w 334"/>
                  <a:gd name="T53" fmla="*/ 57 h 236"/>
                  <a:gd name="T54" fmla="*/ 205 w 334"/>
                  <a:gd name="T55" fmla="*/ 105 h 236"/>
                  <a:gd name="T56" fmla="*/ 237 w 334"/>
                  <a:gd name="T57" fmla="*/ 104 h 236"/>
                  <a:gd name="T58" fmla="*/ 226 w 334"/>
                  <a:gd name="T59" fmla="*/ 67 h 236"/>
                  <a:gd name="T60" fmla="*/ 232 w 334"/>
                  <a:gd name="T61" fmla="*/ 71 h 236"/>
                  <a:gd name="T62" fmla="*/ 226 w 334"/>
                  <a:gd name="T63" fmla="*/ 76 h 236"/>
                  <a:gd name="T64" fmla="*/ 220 w 334"/>
                  <a:gd name="T65" fmla="*/ 67 h 236"/>
                  <a:gd name="T66" fmla="*/ 220 w 334"/>
                  <a:gd name="T67" fmla="*/ 85 h 236"/>
                  <a:gd name="T68" fmla="*/ 232 w 334"/>
                  <a:gd name="T69" fmla="*/ 86 h 236"/>
                  <a:gd name="T70" fmla="*/ 232 w 334"/>
                  <a:gd name="T71" fmla="*/ 93 h 236"/>
                  <a:gd name="T72" fmla="*/ 220 w 334"/>
                  <a:gd name="T73" fmla="*/ 94 h 236"/>
                  <a:gd name="T74" fmla="*/ 172 w 334"/>
                  <a:gd name="T75" fmla="*/ 94 h 236"/>
                  <a:gd name="T76" fmla="*/ 194 w 334"/>
                  <a:gd name="T77" fmla="*/ 84 h 236"/>
                  <a:gd name="T78" fmla="*/ 172 w 334"/>
                  <a:gd name="T79" fmla="*/ 75 h 236"/>
                  <a:gd name="T80" fmla="*/ 196 w 334"/>
                  <a:gd name="T81" fmla="*/ 67 h 236"/>
                  <a:gd name="T82" fmla="*/ 157 w 334"/>
                  <a:gd name="T83" fmla="*/ 57 h 236"/>
                  <a:gd name="T84" fmla="*/ 197 w 334"/>
                  <a:gd name="T85" fmla="*/ 105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4" h="236">
                    <a:moveTo>
                      <a:pt x="0" y="218"/>
                    </a:moveTo>
                    <a:cubicBezTo>
                      <a:pt x="1" y="220"/>
                      <a:pt x="6" y="225"/>
                      <a:pt x="13" y="236"/>
                    </a:cubicBezTo>
                    <a:cubicBezTo>
                      <a:pt x="321" y="236"/>
                      <a:pt x="321" y="236"/>
                      <a:pt x="321" y="236"/>
                    </a:cubicBezTo>
                    <a:cubicBezTo>
                      <a:pt x="328" y="225"/>
                      <a:pt x="334" y="220"/>
                      <a:pt x="334" y="218"/>
                    </a:cubicBezTo>
                    <a:lnTo>
                      <a:pt x="0" y="218"/>
                    </a:lnTo>
                    <a:close/>
                    <a:moveTo>
                      <a:pt x="308" y="184"/>
                    </a:moveTo>
                    <a:cubicBezTo>
                      <a:pt x="301" y="176"/>
                      <a:pt x="297" y="172"/>
                      <a:pt x="290" y="172"/>
                    </a:cubicBezTo>
                    <a:cubicBezTo>
                      <a:pt x="45" y="172"/>
                      <a:pt x="45" y="172"/>
                      <a:pt x="45" y="172"/>
                    </a:cubicBezTo>
                    <a:cubicBezTo>
                      <a:pt x="37" y="172"/>
                      <a:pt x="35" y="177"/>
                      <a:pt x="26" y="186"/>
                    </a:cubicBezTo>
                    <a:cubicBezTo>
                      <a:pt x="2" y="208"/>
                      <a:pt x="2" y="208"/>
                      <a:pt x="2" y="208"/>
                    </a:cubicBezTo>
                    <a:cubicBezTo>
                      <a:pt x="332" y="208"/>
                      <a:pt x="332" y="208"/>
                      <a:pt x="332" y="208"/>
                    </a:cubicBezTo>
                    <a:lnTo>
                      <a:pt x="308" y="184"/>
                    </a:lnTo>
                    <a:close/>
                    <a:moveTo>
                      <a:pt x="57" y="160"/>
                    </a:moveTo>
                    <a:cubicBezTo>
                      <a:pt x="277" y="160"/>
                      <a:pt x="277" y="160"/>
                      <a:pt x="277" y="160"/>
                    </a:cubicBezTo>
                    <a:cubicBezTo>
                      <a:pt x="287" y="160"/>
                      <a:pt x="295" y="152"/>
                      <a:pt x="295" y="142"/>
                    </a:cubicBezTo>
                    <a:cubicBezTo>
                      <a:pt x="295" y="18"/>
                      <a:pt x="295" y="18"/>
                      <a:pt x="295" y="18"/>
                    </a:cubicBezTo>
                    <a:cubicBezTo>
                      <a:pt x="295" y="8"/>
                      <a:pt x="287" y="0"/>
                      <a:pt x="277" y="0"/>
                    </a:cubicBezTo>
                    <a:cubicBezTo>
                      <a:pt x="57" y="0"/>
                      <a:pt x="57" y="0"/>
                      <a:pt x="57" y="0"/>
                    </a:cubicBezTo>
                    <a:cubicBezTo>
                      <a:pt x="47" y="0"/>
                      <a:pt x="39" y="8"/>
                      <a:pt x="39" y="18"/>
                    </a:cubicBezTo>
                    <a:cubicBezTo>
                      <a:pt x="39" y="142"/>
                      <a:pt x="39" y="142"/>
                      <a:pt x="39" y="142"/>
                    </a:cubicBezTo>
                    <a:cubicBezTo>
                      <a:pt x="39" y="152"/>
                      <a:pt x="47" y="160"/>
                      <a:pt x="57" y="160"/>
                    </a:cubicBezTo>
                    <a:close/>
                    <a:moveTo>
                      <a:pt x="68" y="36"/>
                    </a:moveTo>
                    <a:cubicBezTo>
                      <a:pt x="68" y="28"/>
                      <a:pt x="74" y="22"/>
                      <a:pt x="81" y="22"/>
                    </a:cubicBezTo>
                    <a:cubicBezTo>
                      <a:pt x="253" y="22"/>
                      <a:pt x="253" y="22"/>
                      <a:pt x="253" y="22"/>
                    </a:cubicBezTo>
                    <a:cubicBezTo>
                      <a:pt x="260" y="22"/>
                      <a:pt x="267" y="28"/>
                      <a:pt x="267" y="36"/>
                    </a:cubicBezTo>
                    <a:cubicBezTo>
                      <a:pt x="267" y="124"/>
                      <a:pt x="267" y="124"/>
                      <a:pt x="267" y="124"/>
                    </a:cubicBezTo>
                    <a:cubicBezTo>
                      <a:pt x="267" y="132"/>
                      <a:pt x="260" y="138"/>
                      <a:pt x="253" y="138"/>
                    </a:cubicBezTo>
                    <a:cubicBezTo>
                      <a:pt x="81" y="138"/>
                      <a:pt x="81" y="138"/>
                      <a:pt x="81" y="138"/>
                    </a:cubicBezTo>
                    <a:cubicBezTo>
                      <a:pt x="74" y="138"/>
                      <a:pt x="68" y="132"/>
                      <a:pt x="68" y="124"/>
                    </a:cubicBezTo>
                    <a:lnTo>
                      <a:pt x="68" y="36"/>
                    </a:lnTo>
                    <a:close/>
                    <a:moveTo>
                      <a:pt x="111" y="105"/>
                    </a:moveTo>
                    <a:cubicBezTo>
                      <a:pt x="119" y="75"/>
                      <a:pt x="119" y="75"/>
                      <a:pt x="119" y="75"/>
                    </a:cubicBezTo>
                    <a:cubicBezTo>
                      <a:pt x="127" y="105"/>
                      <a:pt x="127" y="105"/>
                      <a:pt x="127" y="105"/>
                    </a:cubicBezTo>
                    <a:cubicBezTo>
                      <a:pt x="142" y="105"/>
                      <a:pt x="142" y="105"/>
                      <a:pt x="142" y="105"/>
                    </a:cubicBezTo>
                    <a:cubicBezTo>
                      <a:pt x="152" y="57"/>
                      <a:pt x="152" y="57"/>
                      <a:pt x="152" y="57"/>
                    </a:cubicBezTo>
                    <a:cubicBezTo>
                      <a:pt x="138" y="57"/>
                      <a:pt x="138" y="57"/>
                      <a:pt x="138" y="57"/>
                    </a:cubicBezTo>
                    <a:cubicBezTo>
                      <a:pt x="133" y="84"/>
                      <a:pt x="133" y="84"/>
                      <a:pt x="133" y="84"/>
                    </a:cubicBezTo>
                    <a:cubicBezTo>
                      <a:pt x="126" y="57"/>
                      <a:pt x="126" y="57"/>
                      <a:pt x="126" y="57"/>
                    </a:cubicBezTo>
                    <a:cubicBezTo>
                      <a:pt x="112" y="57"/>
                      <a:pt x="112" y="57"/>
                      <a:pt x="112" y="57"/>
                    </a:cubicBezTo>
                    <a:cubicBezTo>
                      <a:pt x="105" y="84"/>
                      <a:pt x="105" y="84"/>
                      <a:pt x="105" y="84"/>
                    </a:cubicBezTo>
                    <a:cubicBezTo>
                      <a:pt x="100" y="57"/>
                      <a:pt x="100" y="57"/>
                      <a:pt x="100" y="57"/>
                    </a:cubicBezTo>
                    <a:cubicBezTo>
                      <a:pt x="86" y="57"/>
                      <a:pt x="86" y="57"/>
                      <a:pt x="86" y="57"/>
                    </a:cubicBezTo>
                    <a:cubicBezTo>
                      <a:pt x="96" y="105"/>
                      <a:pt x="96" y="105"/>
                      <a:pt x="96" y="105"/>
                    </a:cubicBezTo>
                    <a:lnTo>
                      <a:pt x="111" y="105"/>
                    </a:lnTo>
                    <a:close/>
                    <a:moveTo>
                      <a:pt x="237" y="104"/>
                    </a:moveTo>
                    <a:cubicBezTo>
                      <a:pt x="239" y="104"/>
                      <a:pt x="241" y="103"/>
                      <a:pt x="242" y="102"/>
                    </a:cubicBezTo>
                    <a:cubicBezTo>
                      <a:pt x="244" y="101"/>
                      <a:pt x="246" y="100"/>
                      <a:pt x="247" y="98"/>
                    </a:cubicBezTo>
                    <a:cubicBezTo>
                      <a:pt x="248" y="96"/>
                      <a:pt x="249" y="94"/>
                      <a:pt x="249" y="91"/>
                    </a:cubicBezTo>
                    <a:cubicBezTo>
                      <a:pt x="249" y="88"/>
                      <a:pt x="248" y="86"/>
                      <a:pt x="246" y="84"/>
                    </a:cubicBezTo>
                    <a:cubicBezTo>
                      <a:pt x="245" y="82"/>
                      <a:pt x="242" y="80"/>
                      <a:pt x="239" y="79"/>
                    </a:cubicBezTo>
                    <a:cubicBezTo>
                      <a:pt x="241" y="79"/>
                      <a:pt x="243" y="77"/>
                      <a:pt x="244" y="76"/>
                    </a:cubicBezTo>
                    <a:cubicBezTo>
                      <a:pt x="246" y="74"/>
                      <a:pt x="246" y="72"/>
                      <a:pt x="246" y="69"/>
                    </a:cubicBezTo>
                    <a:cubicBezTo>
                      <a:pt x="246" y="66"/>
                      <a:pt x="245" y="63"/>
                      <a:pt x="243" y="61"/>
                    </a:cubicBezTo>
                    <a:cubicBezTo>
                      <a:pt x="240" y="58"/>
                      <a:pt x="237" y="57"/>
                      <a:pt x="232" y="57"/>
                    </a:cubicBezTo>
                    <a:cubicBezTo>
                      <a:pt x="205" y="57"/>
                      <a:pt x="205" y="57"/>
                      <a:pt x="205" y="57"/>
                    </a:cubicBezTo>
                    <a:cubicBezTo>
                      <a:pt x="205" y="105"/>
                      <a:pt x="205" y="105"/>
                      <a:pt x="205" y="105"/>
                    </a:cubicBezTo>
                    <a:cubicBezTo>
                      <a:pt x="230" y="105"/>
                      <a:pt x="230" y="105"/>
                      <a:pt x="230" y="105"/>
                    </a:cubicBezTo>
                    <a:cubicBezTo>
                      <a:pt x="231" y="105"/>
                      <a:pt x="233" y="104"/>
                      <a:pt x="237" y="104"/>
                    </a:cubicBezTo>
                    <a:close/>
                    <a:moveTo>
                      <a:pt x="220" y="67"/>
                    </a:moveTo>
                    <a:cubicBezTo>
                      <a:pt x="226" y="67"/>
                      <a:pt x="226" y="67"/>
                      <a:pt x="226" y="67"/>
                    </a:cubicBezTo>
                    <a:cubicBezTo>
                      <a:pt x="228" y="67"/>
                      <a:pt x="230" y="67"/>
                      <a:pt x="231" y="68"/>
                    </a:cubicBezTo>
                    <a:cubicBezTo>
                      <a:pt x="232" y="69"/>
                      <a:pt x="232" y="70"/>
                      <a:pt x="232" y="71"/>
                    </a:cubicBezTo>
                    <a:cubicBezTo>
                      <a:pt x="232" y="73"/>
                      <a:pt x="232" y="74"/>
                      <a:pt x="231" y="75"/>
                    </a:cubicBezTo>
                    <a:cubicBezTo>
                      <a:pt x="230" y="75"/>
                      <a:pt x="228" y="76"/>
                      <a:pt x="226" y="76"/>
                    </a:cubicBezTo>
                    <a:cubicBezTo>
                      <a:pt x="220" y="76"/>
                      <a:pt x="220" y="76"/>
                      <a:pt x="220" y="76"/>
                    </a:cubicBezTo>
                    <a:lnTo>
                      <a:pt x="220" y="67"/>
                    </a:lnTo>
                    <a:close/>
                    <a:moveTo>
                      <a:pt x="220" y="94"/>
                    </a:moveTo>
                    <a:cubicBezTo>
                      <a:pt x="220" y="85"/>
                      <a:pt x="220" y="85"/>
                      <a:pt x="220" y="85"/>
                    </a:cubicBezTo>
                    <a:cubicBezTo>
                      <a:pt x="227" y="85"/>
                      <a:pt x="227" y="85"/>
                      <a:pt x="227" y="85"/>
                    </a:cubicBezTo>
                    <a:cubicBezTo>
                      <a:pt x="230" y="85"/>
                      <a:pt x="231" y="85"/>
                      <a:pt x="232" y="86"/>
                    </a:cubicBezTo>
                    <a:cubicBezTo>
                      <a:pt x="233" y="87"/>
                      <a:pt x="234" y="88"/>
                      <a:pt x="234" y="89"/>
                    </a:cubicBezTo>
                    <a:cubicBezTo>
                      <a:pt x="234" y="91"/>
                      <a:pt x="233" y="92"/>
                      <a:pt x="232" y="93"/>
                    </a:cubicBezTo>
                    <a:cubicBezTo>
                      <a:pt x="231" y="94"/>
                      <a:pt x="230" y="94"/>
                      <a:pt x="227" y="94"/>
                    </a:cubicBezTo>
                    <a:lnTo>
                      <a:pt x="220" y="94"/>
                    </a:lnTo>
                    <a:close/>
                    <a:moveTo>
                      <a:pt x="197" y="94"/>
                    </a:moveTo>
                    <a:cubicBezTo>
                      <a:pt x="172" y="94"/>
                      <a:pt x="172" y="94"/>
                      <a:pt x="172" y="94"/>
                    </a:cubicBezTo>
                    <a:cubicBezTo>
                      <a:pt x="172" y="84"/>
                      <a:pt x="172" y="84"/>
                      <a:pt x="172" y="84"/>
                    </a:cubicBezTo>
                    <a:cubicBezTo>
                      <a:pt x="194" y="84"/>
                      <a:pt x="194" y="84"/>
                      <a:pt x="194" y="84"/>
                    </a:cubicBezTo>
                    <a:cubicBezTo>
                      <a:pt x="194" y="75"/>
                      <a:pt x="194" y="75"/>
                      <a:pt x="194" y="75"/>
                    </a:cubicBezTo>
                    <a:cubicBezTo>
                      <a:pt x="172" y="75"/>
                      <a:pt x="172" y="75"/>
                      <a:pt x="172" y="75"/>
                    </a:cubicBezTo>
                    <a:cubicBezTo>
                      <a:pt x="172" y="67"/>
                      <a:pt x="172" y="67"/>
                      <a:pt x="172" y="67"/>
                    </a:cubicBezTo>
                    <a:cubicBezTo>
                      <a:pt x="196" y="67"/>
                      <a:pt x="196" y="67"/>
                      <a:pt x="196" y="67"/>
                    </a:cubicBezTo>
                    <a:cubicBezTo>
                      <a:pt x="196" y="57"/>
                      <a:pt x="196" y="57"/>
                      <a:pt x="196" y="57"/>
                    </a:cubicBezTo>
                    <a:cubicBezTo>
                      <a:pt x="157" y="57"/>
                      <a:pt x="157" y="57"/>
                      <a:pt x="157" y="57"/>
                    </a:cubicBezTo>
                    <a:cubicBezTo>
                      <a:pt x="157" y="105"/>
                      <a:pt x="157" y="105"/>
                      <a:pt x="157" y="105"/>
                    </a:cubicBezTo>
                    <a:cubicBezTo>
                      <a:pt x="197" y="105"/>
                      <a:pt x="197" y="105"/>
                      <a:pt x="197" y="105"/>
                    </a:cubicBezTo>
                    <a:lnTo>
                      <a:pt x="197"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AT" sz="3200" dirty="0"/>
              </a:p>
            </p:txBody>
          </p:sp>
        </p:grpSp>
      </p:grpSp>
      <p:cxnSp>
        <p:nvCxnSpPr>
          <p:cNvPr id="85" name="Straight Arrow Connector 84">
            <a:extLst>
              <a:ext uri="{FF2B5EF4-FFF2-40B4-BE49-F238E27FC236}">
                <a16:creationId xmlns:a16="http://schemas.microsoft.com/office/drawing/2014/main" id="{7003EFF5-82DF-495B-91AB-4BA9B2ED1FA9}"/>
              </a:ext>
            </a:extLst>
          </p:cNvPr>
          <p:cNvCxnSpPr>
            <a:cxnSpLocks/>
          </p:cNvCxnSpPr>
          <p:nvPr/>
        </p:nvCxnSpPr>
        <p:spPr>
          <a:xfrm>
            <a:off x="1598953" y="3509725"/>
            <a:ext cx="0" cy="2752332"/>
          </a:xfrm>
          <a:prstGeom prst="straightConnector1">
            <a:avLst/>
          </a:prstGeom>
          <a:noFill/>
          <a:ln w="6350" cap="flat" cmpd="sng" algn="ctr">
            <a:solidFill>
              <a:sysClr val="window" lastClr="FFFFFF">
                <a:lumMod val="50000"/>
              </a:sysClr>
            </a:solidFill>
            <a:prstDash val="solid"/>
            <a:miter lim="800000"/>
            <a:tailEnd type="triangle"/>
          </a:ln>
          <a:effectLst/>
        </p:spPr>
      </p:cxnSp>
    </p:spTree>
    <p:extLst>
      <p:ext uri="{BB962C8B-B14F-4D97-AF65-F5344CB8AC3E}">
        <p14:creationId xmlns:p14="http://schemas.microsoft.com/office/powerpoint/2010/main" val="2323112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6AC8829D-3CDE-4536-9DBA-5D60F327354E}"/>
              </a:ext>
            </a:extLst>
          </p:cNvPr>
          <p:cNvSpPr/>
          <p:nvPr/>
        </p:nvSpPr>
        <p:spPr>
          <a:xfrm>
            <a:off x="991875" y="4678561"/>
            <a:ext cx="432000" cy="432000"/>
          </a:xfrm>
          <a:prstGeom prst="ellipse">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Oval 10">
            <a:extLst>
              <a:ext uri="{FF2B5EF4-FFF2-40B4-BE49-F238E27FC236}">
                <a16:creationId xmlns:a16="http://schemas.microsoft.com/office/drawing/2014/main" id="{8B601844-4A22-449D-9C5E-FF99E589964D}"/>
              </a:ext>
            </a:extLst>
          </p:cNvPr>
          <p:cNvSpPr/>
          <p:nvPr/>
        </p:nvSpPr>
        <p:spPr>
          <a:xfrm>
            <a:off x="991875" y="4100407"/>
            <a:ext cx="432000" cy="432000"/>
          </a:xfrm>
          <a:prstGeom prst="ellipse">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Oval 9">
            <a:extLst>
              <a:ext uri="{FF2B5EF4-FFF2-40B4-BE49-F238E27FC236}">
                <a16:creationId xmlns:a16="http://schemas.microsoft.com/office/drawing/2014/main" id="{85D5D6AA-8892-4F81-9954-3429BC3944B5}"/>
              </a:ext>
            </a:extLst>
          </p:cNvPr>
          <p:cNvSpPr/>
          <p:nvPr/>
        </p:nvSpPr>
        <p:spPr>
          <a:xfrm>
            <a:off x="991875" y="3522253"/>
            <a:ext cx="432000" cy="432000"/>
          </a:xfrm>
          <a:prstGeom prst="ellipse">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Oval 8">
            <a:extLst>
              <a:ext uri="{FF2B5EF4-FFF2-40B4-BE49-F238E27FC236}">
                <a16:creationId xmlns:a16="http://schemas.microsoft.com/office/drawing/2014/main" id="{0C0D82F7-7F16-4076-94C8-8CE4FCB81F76}"/>
              </a:ext>
            </a:extLst>
          </p:cNvPr>
          <p:cNvSpPr/>
          <p:nvPr/>
        </p:nvSpPr>
        <p:spPr>
          <a:xfrm>
            <a:off x="991875" y="2951993"/>
            <a:ext cx="432000" cy="432000"/>
          </a:xfrm>
          <a:prstGeom prst="ellipse">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Oval 7">
            <a:extLst>
              <a:ext uri="{FF2B5EF4-FFF2-40B4-BE49-F238E27FC236}">
                <a16:creationId xmlns:a16="http://schemas.microsoft.com/office/drawing/2014/main" id="{19C702E8-B6B3-4BDA-85C6-BE6D98B45D04}"/>
              </a:ext>
            </a:extLst>
          </p:cNvPr>
          <p:cNvSpPr/>
          <p:nvPr/>
        </p:nvSpPr>
        <p:spPr>
          <a:xfrm>
            <a:off x="991875" y="2370146"/>
            <a:ext cx="432000" cy="432000"/>
          </a:xfrm>
          <a:prstGeom prst="ellipse">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Text Placeholder 3">
            <a:extLst>
              <a:ext uri="{FF2B5EF4-FFF2-40B4-BE49-F238E27FC236}">
                <a16:creationId xmlns:a16="http://schemas.microsoft.com/office/drawing/2014/main" id="{B2438B39-6AAC-4F74-BE8D-5F6B2CCB8467}"/>
              </a:ext>
            </a:extLst>
          </p:cNvPr>
          <p:cNvSpPr>
            <a:spLocks noGrp="1"/>
          </p:cNvSpPr>
          <p:nvPr>
            <p:ph type="body" sz="quarter" idx="12"/>
          </p:nvPr>
        </p:nvSpPr>
        <p:spPr/>
        <p:txBody>
          <a:bodyPr/>
          <a:lstStyle/>
          <a:p>
            <a:endParaRPr lang="en-US" dirty="0"/>
          </a:p>
        </p:txBody>
      </p:sp>
      <p:sp>
        <p:nvSpPr>
          <p:cNvPr id="2" name="Title 1">
            <a:extLst>
              <a:ext uri="{FF2B5EF4-FFF2-40B4-BE49-F238E27FC236}">
                <a16:creationId xmlns:a16="http://schemas.microsoft.com/office/drawing/2014/main" id="{8B178533-CDD0-453B-A08A-CA37A9008909}"/>
              </a:ext>
            </a:extLst>
          </p:cNvPr>
          <p:cNvSpPr>
            <a:spLocks noGrp="1"/>
          </p:cNvSpPr>
          <p:nvPr>
            <p:ph type="title"/>
          </p:nvPr>
        </p:nvSpPr>
        <p:spPr/>
        <p:txBody>
          <a:bodyPr/>
          <a:lstStyle/>
          <a:p>
            <a:r>
              <a:rPr lang="en-US" dirty="0"/>
              <a:t>Your benefits</a:t>
            </a:r>
          </a:p>
        </p:txBody>
      </p:sp>
      <p:graphicFrame>
        <p:nvGraphicFramePr>
          <p:cNvPr id="5" name="Table 4">
            <a:extLst>
              <a:ext uri="{FF2B5EF4-FFF2-40B4-BE49-F238E27FC236}">
                <a16:creationId xmlns:a16="http://schemas.microsoft.com/office/drawing/2014/main" id="{32137A7D-A8B6-40FF-BF2F-B448AF75ED25}"/>
              </a:ext>
            </a:extLst>
          </p:cNvPr>
          <p:cNvGraphicFramePr>
            <a:graphicFrameLocks noGrp="1"/>
          </p:cNvGraphicFramePr>
          <p:nvPr>
            <p:extLst>
              <p:ext uri="{D42A27DB-BD31-4B8C-83A1-F6EECF244321}">
                <p14:modId xmlns:p14="http://schemas.microsoft.com/office/powerpoint/2010/main" val="1727055356"/>
              </p:ext>
            </p:extLst>
          </p:nvPr>
        </p:nvGraphicFramePr>
        <p:xfrm>
          <a:off x="970187" y="2204864"/>
          <a:ext cx="10887077" cy="4024951"/>
        </p:xfrm>
        <a:graphic>
          <a:graphicData uri="http://schemas.openxmlformats.org/drawingml/2006/table">
            <a:tbl>
              <a:tblPr firstRow="1" bandRow="1">
                <a:tableStyleId>{2D5ABB26-0587-4C30-8999-92F81FD0307C}</a:tableStyleId>
              </a:tblPr>
              <a:tblGrid>
                <a:gridCol w="479241">
                  <a:extLst>
                    <a:ext uri="{9D8B030D-6E8A-4147-A177-3AD203B41FA5}">
                      <a16:colId xmlns:a16="http://schemas.microsoft.com/office/drawing/2014/main" val="2604259226"/>
                    </a:ext>
                  </a:extLst>
                </a:gridCol>
                <a:gridCol w="10407836">
                  <a:extLst>
                    <a:ext uri="{9D8B030D-6E8A-4147-A177-3AD203B41FA5}">
                      <a16:colId xmlns:a16="http://schemas.microsoft.com/office/drawing/2014/main" val="2719856303"/>
                    </a:ext>
                  </a:extLst>
                </a:gridCol>
              </a:tblGrid>
              <a:tr h="0">
                <a:tc>
                  <a:txBody>
                    <a:bodyPr/>
                    <a:lstStyle/>
                    <a:p>
                      <a:pPr marL="0" marR="0" indent="0" algn="ctr" defTabSz="1219170" rtl="0" eaLnBrk="1" fontAlgn="auto" latinLnBrk="0" hangingPunct="1">
                        <a:lnSpc>
                          <a:spcPts val="4500"/>
                        </a:lnSpc>
                        <a:spcBef>
                          <a:spcPts val="0"/>
                        </a:spcBef>
                        <a:spcAft>
                          <a:spcPts val="0"/>
                        </a:spcAft>
                        <a:buClrTx/>
                        <a:buSzTx/>
                        <a:buFont typeface="Arial" pitchFamily="34" charset="0"/>
                        <a:buNone/>
                        <a:tabLst/>
                      </a:pPr>
                      <a:r>
                        <a:rPr lang="en-US" sz="1900" b="1" kern="1200" cap="all" baseline="0" dirty="0">
                          <a:solidFill>
                            <a:schemeClr val="bg1"/>
                          </a:solidFill>
                          <a:latin typeface="Arial" pitchFamily="34" charset="0"/>
                          <a:ea typeface="+mn-ea"/>
                          <a:cs typeface="Arial" pitchFamily="34" charset="0"/>
                        </a:rPr>
                        <a:t>1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08000" marR="0" lvl="0" indent="0" algn="l" defTabSz="1219170" rtl="0" eaLnBrk="1" fontAlgn="auto" latinLnBrk="0" hangingPunct="1">
                        <a:lnSpc>
                          <a:spcPts val="4500"/>
                        </a:lnSpc>
                        <a:spcBef>
                          <a:spcPts val="0"/>
                        </a:spcBef>
                        <a:spcAft>
                          <a:spcPts val="0"/>
                        </a:spcAft>
                        <a:buClrTx/>
                        <a:buSzTx/>
                        <a:buFont typeface="Arial" pitchFamily="34" charset="0"/>
                        <a:buNone/>
                        <a:tabLst/>
                        <a:defRPr/>
                      </a:pPr>
                      <a:r>
                        <a:rPr lang="en-US" sz="1900" kern="1200" dirty="0">
                          <a:solidFill>
                            <a:schemeClr val="tx1"/>
                          </a:solidFill>
                          <a:latin typeface="Arial" pitchFamily="34" charset="0"/>
                          <a:ea typeface="+mn-ea"/>
                          <a:cs typeface="Arial" pitchFamily="34" charset="0"/>
                        </a:rPr>
                        <a:t>Create a smooth and consistent service experience across all customer touchpoints.</a:t>
                      </a:r>
                      <a:endParaRPr lang="en-US" sz="1900" kern="1200" noProof="0" dirty="0">
                        <a:solidFill>
                          <a:schemeClr val="tx1"/>
                        </a:solidFill>
                        <a:latin typeface="Arial" pitchFamily="34" charset="0"/>
                        <a:ea typeface="+mn-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3383597"/>
                  </a:ext>
                </a:extLst>
              </a:tr>
              <a:tr h="370840">
                <a:tc>
                  <a:txBody>
                    <a:bodyPr/>
                    <a:lstStyle/>
                    <a:p>
                      <a:pPr marL="0" marR="0" indent="0" algn="ctr" defTabSz="1219170" rtl="0" eaLnBrk="1" fontAlgn="auto" latinLnBrk="0" hangingPunct="1">
                        <a:lnSpc>
                          <a:spcPts val="4500"/>
                        </a:lnSpc>
                        <a:spcBef>
                          <a:spcPts val="0"/>
                        </a:spcBef>
                        <a:spcAft>
                          <a:spcPts val="0"/>
                        </a:spcAft>
                        <a:buClrTx/>
                        <a:buSzTx/>
                        <a:buFont typeface="Arial" pitchFamily="34" charset="0"/>
                        <a:buNone/>
                        <a:tabLst/>
                      </a:pPr>
                      <a:r>
                        <a:rPr lang="en-US" sz="1900" b="1" kern="1200" cap="all" baseline="0" noProof="0" dirty="0">
                          <a:solidFill>
                            <a:schemeClr val="bg1"/>
                          </a:solidFill>
                          <a:latin typeface="Arial" pitchFamily="34" charset="0"/>
                          <a:ea typeface="+mn-ea"/>
                          <a:cs typeface="Arial" pitchFamily="34"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08000" marR="0" lvl="0" indent="0" algn="l" defTabSz="1219170" rtl="0" eaLnBrk="1" fontAlgn="auto" latinLnBrk="0" hangingPunct="1">
                        <a:lnSpc>
                          <a:spcPts val="4500"/>
                        </a:lnSpc>
                        <a:spcBef>
                          <a:spcPts val="0"/>
                        </a:spcBef>
                        <a:spcAft>
                          <a:spcPts val="0"/>
                        </a:spcAft>
                        <a:buClrTx/>
                        <a:buSzTx/>
                        <a:buFont typeface="Arial" pitchFamily="34" charset="0"/>
                        <a:buNone/>
                        <a:tabLst/>
                        <a:defRPr/>
                      </a:pPr>
                      <a:r>
                        <a:rPr lang="en-US" sz="1900" kern="1200" noProof="0" dirty="0">
                          <a:solidFill>
                            <a:schemeClr val="tx1"/>
                          </a:solidFill>
                          <a:latin typeface="Arial" pitchFamily="34" charset="0"/>
                          <a:ea typeface="+mn-ea"/>
                          <a:cs typeface="Arial" pitchFamily="34" charset="0"/>
                        </a:rPr>
                        <a:t>Boost customer engagement </a:t>
                      </a:r>
                      <a:r>
                        <a:rPr lang="en-US" sz="1900" kern="1200" dirty="0">
                          <a:solidFill>
                            <a:schemeClr val="tx1"/>
                          </a:solidFill>
                          <a:latin typeface="Arial" pitchFamily="34" charset="0"/>
                          <a:ea typeface="+mn-ea"/>
                          <a:cs typeface="Arial" pitchFamily="34" charset="0"/>
                        </a:rPr>
                        <a:t>by offering a personalized customer service.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1141867"/>
                  </a:ext>
                </a:extLst>
              </a:tr>
              <a:tr h="370840">
                <a:tc>
                  <a:txBody>
                    <a:bodyPr/>
                    <a:lstStyle/>
                    <a:p>
                      <a:pPr marL="0" marR="0" indent="0" algn="ctr" defTabSz="1219170" rtl="0" eaLnBrk="1" fontAlgn="auto" latinLnBrk="0" hangingPunct="1">
                        <a:lnSpc>
                          <a:spcPts val="4500"/>
                        </a:lnSpc>
                        <a:spcBef>
                          <a:spcPts val="0"/>
                        </a:spcBef>
                        <a:spcAft>
                          <a:spcPts val="0"/>
                        </a:spcAft>
                        <a:buClrTx/>
                        <a:buSzTx/>
                        <a:buFont typeface="Arial" pitchFamily="34" charset="0"/>
                        <a:buNone/>
                        <a:tabLst/>
                      </a:pPr>
                      <a:r>
                        <a:rPr lang="en-US" sz="1900" b="1" kern="1200" cap="all" baseline="0" noProof="0" dirty="0">
                          <a:solidFill>
                            <a:schemeClr val="bg1"/>
                          </a:solidFill>
                          <a:latin typeface="Arial" pitchFamily="34" charset="0"/>
                          <a:ea typeface="+mn-ea"/>
                          <a:cs typeface="Arial" pitchFamily="34"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08000" marR="0" lvl="0" indent="0" algn="l" defTabSz="1219170" rtl="0" eaLnBrk="1" fontAlgn="auto" latinLnBrk="0" hangingPunct="1">
                        <a:lnSpc>
                          <a:spcPts val="4500"/>
                        </a:lnSpc>
                        <a:spcBef>
                          <a:spcPts val="0"/>
                        </a:spcBef>
                        <a:spcAft>
                          <a:spcPts val="0"/>
                        </a:spcAft>
                        <a:buClrTx/>
                        <a:buSzTx/>
                        <a:buFont typeface="Arial" pitchFamily="34" charset="0"/>
                        <a:buNone/>
                        <a:tabLst/>
                        <a:defRPr/>
                      </a:pPr>
                      <a:r>
                        <a:rPr lang="en-US" sz="1900" kern="1200" dirty="0">
                          <a:solidFill>
                            <a:schemeClr val="tx1"/>
                          </a:solidFill>
                          <a:latin typeface="Arial" pitchFamily="34" charset="0"/>
                          <a:ea typeface="+mn-ea"/>
                          <a:cs typeface="Arial" pitchFamily="34" charset="0"/>
                        </a:rPr>
                        <a:t>Increase conversion and attach rates through cross-channel sales and consultative selling.</a:t>
                      </a:r>
                      <a:endParaRPr lang="en-US" sz="1900" kern="1200" noProof="0" dirty="0">
                        <a:solidFill>
                          <a:schemeClr val="tx1"/>
                        </a:solidFill>
                        <a:latin typeface="Arial" pitchFamily="34" charset="0"/>
                        <a:ea typeface="+mn-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0288368"/>
                  </a:ext>
                </a:extLst>
              </a:tr>
              <a:tr h="370840">
                <a:tc>
                  <a:txBody>
                    <a:bodyPr/>
                    <a:lstStyle/>
                    <a:p>
                      <a:pPr marL="0" marR="0" indent="0" algn="ctr" defTabSz="1219170" rtl="0" eaLnBrk="1" fontAlgn="auto" latinLnBrk="0" hangingPunct="1">
                        <a:lnSpc>
                          <a:spcPts val="4500"/>
                        </a:lnSpc>
                        <a:spcBef>
                          <a:spcPts val="0"/>
                        </a:spcBef>
                        <a:spcAft>
                          <a:spcPts val="0"/>
                        </a:spcAft>
                        <a:buClrTx/>
                        <a:buSzTx/>
                        <a:buFont typeface="Arial" pitchFamily="34" charset="0"/>
                        <a:buNone/>
                        <a:tabLst/>
                      </a:pPr>
                      <a:r>
                        <a:rPr lang="en-US" sz="1900" b="1" kern="1200" cap="all" baseline="0" noProof="0" dirty="0">
                          <a:solidFill>
                            <a:schemeClr val="bg1"/>
                          </a:solidFill>
                          <a:latin typeface="Arial" pitchFamily="34" charset="0"/>
                          <a:ea typeface="+mn-ea"/>
                          <a:cs typeface="Arial" pitchFamily="34" charset="0"/>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08000" marR="0" lvl="0" indent="0" algn="l" defTabSz="1219170" rtl="0" eaLnBrk="1" fontAlgn="auto" latinLnBrk="0" hangingPunct="1">
                        <a:lnSpc>
                          <a:spcPts val="4500"/>
                        </a:lnSpc>
                        <a:spcBef>
                          <a:spcPts val="0"/>
                        </a:spcBef>
                        <a:spcAft>
                          <a:spcPts val="0"/>
                        </a:spcAft>
                        <a:buClrTx/>
                        <a:buSzTx/>
                        <a:buFont typeface="Arial" pitchFamily="34" charset="0"/>
                        <a:buNone/>
                        <a:tabLst/>
                        <a:defRPr/>
                      </a:pPr>
                      <a:r>
                        <a:rPr lang="en-US" sz="1900" kern="1200" dirty="0">
                          <a:solidFill>
                            <a:schemeClr val="tx1"/>
                          </a:solidFill>
                          <a:latin typeface="Arial" pitchFamily="34" charset="0"/>
                          <a:ea typeface="+mn-ea"/>
                          <a:cs typeface="Arial" pitchFamily="34" charset="0"/>
                        </a:rPr>
                        <a:t>Achieve highest product availability by providing 360° view on inventory and orders.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2170248"/>
                  </a:ext>
                </a:extLst>
              </a:tr>
              <a:tr h="370840">
                <a:tc>
                  <a:txBody>
                    <a:bodyPr/>
                    <a:lstStyle/>
                    <a:p>
                      <a:pPr marL="0" marR="0" indent="0" algn="ctr" defTabSz="1219170" rtl="0" eaLnBrk="1" fontAlgn="auto" latinLnBrk="0" hangingPunct="1">
                        <a:lnSpc>
                          <a:spcPts val="4500"/>
                        </a:lnSpc>
                        <a:spcBef>
                          <a:spcPts val="0"/>
                        </a:spcBef>
                        <a:spcAft>
                          <a:spcPts val="0"/>
                        </a:spcAft>
                        <a:buClrTx/>
                        <a:buSzTx/>
                        <a:buFont typeface="Arial" pitchFamily="34" charset="0"/>
                        <a:buNone/>
                        <a:tabLst/>
                      </a:pPr>
                      <a:r>
                        <a:rPr lang="en-US" sz="1900" b="1" kern="1200" cap="all" baseline="0" noProof="0" dirty="0">
                          <a:solidFill>
                            <a:schemeClr val="bg1"/>
                          </a:solidFill>
                          <a:latin typeface="Arial" pitchFamily="34" charset="0"/>
                          <a:ea typeface="+mn-ea"/>
                          <a:cs typeface="Arial" pitchFamily="34"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08000" marR="0" lvl="0" indent="0" algn="l" defTabSz="1219170" rtl="0" eaLnBrk="1" fontAlgn="auto" latinLnBrk="0" hangingPunct="1">
                        <a:lnSpc>
                          <a:spcPts val="1900"/>
                        </a:lnSpc>
                        <a:spcBef>
                          <a:spcPts val="0"/>
                        </a:spcBef>
                        <a:spcAft>
                          <a:spcPts val="0"/>
                        </a:spcAft>
                        <a:buClrTx/>
                        <a:buSzTx/>
                        <a:buFont typeface="Arial" pitchFamily="34" charset="0"/>
                        <a:buNone/>
                        <a:tabLst/>
                        <a:defRPr/>
                      </a:pPr>
                      <a:endParaRPr lang="en-US" sz="1900" kern="1200" dirty="0">
                        <a:solidFill>
                          <a:schemeClr val="tx1"/>
                        </a:solidFill>
                        <a:latin typeface="Arial" pitchFamily="34" charset="0"/>
                        <a:ea typeface="+mn-ea"/>
                        <a:cs typeface="Arial" pitchFamily="34" charset="0"/>
                      </a:endParaRPr>
                    </a:p>
                    <a:p>
                      <a:pPr marL="108000" marR="0" lvl="0" indent="0" algn="l" defTabSz="1219170" rtl="0" eaLnBrk="1" fontAlgn="auto" latinLnBrk="0" hangingPunct="1">
                        <a:lnSpc>
                          <a:spcPts val="1900"/>
                        </a:lnSpc>
                        <a:spcBef>
                          <a:spcPts val="0"/>
                        </a:spcBef>
                        <a:spcAft>
                          <a:spcPts val="0"/>
                        </a:spcAft>
                        <a:buClrTx/>
                        <a:buSzTx/>
                        <a:buFont typeface="Arial" pitchFamily="34" charset="0"/>
                        <a:buNone/>
                        <a:tabLst/>
                        <a:defRPr/>
                      </a:pPr>
                      <a:r>
                        <a:rPr lang="en-US" sz="1900" kern="1200" dirty="0">
                          <a:solidFill>
                            <a:schemeClr val="tx1"/>
                          </a:solidFill>
                          <a:latin typeface="Arial" pitchFamily="34" charset="0"/>
                          <a:ea typeface="+mn-ea"/>
                          <a:cs typeface="Arial" pitchFamily="34" charset="0"/>
                        </a:rPr>
                        <a:t>Better understand your customers’ demands and their path to purchase.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533499"/>
                  </a:ext>
                </a:extLst>
              </a:tr>
              <a:tr h="370840">
                <a:tc>
                  <a:txBody>
                    <a:bodyPr/>
                    <a:lstStyle/>
                    <a:p>
                      <a:pPr marL="0" marR="0" indent="0" algn="ctr" defTabSz="1219170" rtl="0" eaLnBrk="1" fontAlgn="auto" latinLnBrk="0" hangingPunct="1">
                        <a:lnSpc>
                          <a:spcPts val="4500"/>
                        </a:lnSpc>
                        <a:spcBef>
                          <a:spcPts val="0"/>
                        </a:spcBef>
                        <a:spcAft>
                          <a:spcPts val="0"/>
                        </a:spcAft>
                        <a:buClrTx/>
                        <a:buSzTx/>
                        <a:buFont typeface="Arial" pitchFamily="34" charset="0"/>
                        <a:buNone/>
                        <a:tabLst/>
                      </a:pPr>
                      <a:endParaRPr lang="en-US" sz="1900" b="1" kern="1200" cap="all" baseline="0" noProof="0" dirty="0">
                        <a:solidFill>
                          <a:schemeClr val="bg1"/>
                        </a:solidFill>
                        <a:latin typeface="Arial" pitchFamily="34" charset="0"/>
                        <a:ea typeface="+mn-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08000" marR="0" lvl="0" indent="0" algn="l" defTabSz="1219170" rtl="0" eaLnBrk="1" fontAlgn="auto" latinLnBrk="0" hangingPunct="1">
                        <a:lnSpc>
                          <a:spcPts val="4500"/>
                        </a:lnSpc>
                        <a:spcBef>
                          <a:spcPts val="0"/>
                        </a:spcBef>
                        <a:spcAft>
                          <a:spcPts val="0"/>
                        </a:spcAft>
                        <a:buClrTx/>
                        <a:buSzTx/>
                        <a:buFont typeface="Arial" pitchFamily="34" charset="0"/>
                        <a:buNone/>
                        <a:tabLst/>
                        <a:defRPr/>
                      </a:pPr>
                      <a:endParaRPr lang="en-US" sz="1900" kern="1200" noProof="0" dirty="0">
                        <a:solidFill>
                          <a:schemeClr val="tx1"/>
                        </a:solidFill>
                        <a:latin typeface="Arial" pitchFamily="34" charset="0"/>
                        <a:ea typeface="+mn-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7124776"/>
                  </a:ext>
                </a:extLst>
              </a:tr>
              <a:tr h="370840">
                <a:tc>
                  <a:txBody>
                    <a:bodyPr/>
                    <a:lstStyle/>
                    <a:p>
                      <a:pPr marL="0" marR="0" indent="0" algn="ctr" defTabSz="1219170" rtl="0" eaLnBrk="1" fontAlgn="auto" latinLnBrk="0" hangingPunct="1">
                        <a:lnSpc>
                          <a:spcPts val="4500"/>
                        </a:lnSpc>
                        <a:spcBef>
                          <a:spcPts val="0"/>
                        </a:spcBef>
                        <a:spcAft>
                          <a:spcPts val="0"/>
                        </a:spcAft>
                        <a:buClrTx/>
                        <a:buSzTx/>
                        <a:buFont typeface="Arial" pitchFamily="34" charset="0"/>
                        <a:buNone/>
                        <a:tabLst/>
                      </a:pPr>
                      <a:endParaRPr lang="en-US" sz="1900" b="1" kern="1200" cap="all" baseline="0" noProof="0" dirty="0">
                        <a:solidFill>
                          <a:schemeClr val="bg1"/>
                        </a:solidFill>
                        <a:latin typeface="Arial" pitchFamily="34" charset="0"/>
                        <a:ea typeface="+mn-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08000" marR="0" lvl="0" indent="0" algn="l" defTabSz="1219170" rtl="0" eaLnBrk="1" fontAlgn="auto" latinLnBrk="0" hangingPunct="1">
                        <a:lnSpc>
                          <a:spcPts val="4500"/>
                        </a:lnSpc>
                        <a:spcBef>
                          <a:spcPts val="0"/>
                        </a:spcBef>
                        <a:spcAft>
                          <a:spcPts val="0"/>
                        </a:spcAft>
                        <a:buClrTx/>
                        <a:buSzTx/>
                        <a:buFont typeface="Arial" pitchFamily="34" charset="0"/>
                        <a:buNone/>
                        <a:tabLst/>
                        <a:defRPr/>
                      </a:pPr>
                      <a:endParaRPr lang="en-US" sz="1900" kern="1200" noProof="0" dirty="0">
                        <a:solidFill>
                          <a:schemeClr val="tx1"/>
                        </a:solidFill>
                        <a:latin typeface="Arial" pitchFamily="34" charset="0"/>
                        <a:ea typeface="+mn-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9774811"/>
                  </a:ext>
                </a:extLst>
              </a:tr>
            </a:tbl>
          </a:graphicData>
        </a:graphic>
      </p:graphicFrame>
    </p:spTree>
    <p:extLst>
      <p:ext uri="{BB962C8B-B14F-4D97-AF65-F5344CB8AC3E}">
        <p14:creationId xmlns:p14="http://schemas.microsoft.com/office/powerpoint/2010/main" val="2178641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
        <p:nvSpPr>
          <p:cNvPr id="4" name="Rectangle 3"/>
          <p:cNvSpPr/>
          <p:nvPr/>
        </p:nvSpPr>
        <p:spPr>
          <a:xfrm>
            <a:off x="3615471" y="3497627"/>
            <a:ext cx="8592277" cy="336037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p:nvSpPr>
        <p:spPr>
          <a:xfrm>
            <a:off x="2943397" y="2769197"/>
            <a:ext cx="8928992" cy="4856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232828" algn="r" defTabSz="1166255">
              <a:tabLst>
                <a:tab pos="7924602" algn="l"/>
              </a:tabLst>
            </a:pPr>
            <a:r>
              <a:rPr lang="en-US" sz="2667" b="1" dirty="0">
                <a:latin typeface="Arial" panose="020B0604020202020204" pitchFamily="34" charset="0"/>
                <a:cs typeface="Arial" panose="020B0604020202020204" pitchFamily="34" charset="0"/>
              </a:rPr>
              <a:t>“With NTS Retail, Swisscom was able to further expand our service portfolio. This brings us</a:t>
            </a:r>
            <a:br>
              <a:rPr lang="en-US" sz="2667" b="1" dirty="0">
                <a:latin typeface="Arial" panose="020B0604020202020204" pitchFamily="34" charset="0"/>
                <a:cs typeface="Arial" panose="020B0604020202020204" pitchFamily="34" charset="0"/>
              </a:rPr>
            </a:br>
            <a:r>
              <a:rPr lang="en-US" sz="2667" b="1" dirty="0">
                <a:latin typeface="Arial" panose="020B0604020202020204" pitchFamily="34" charset="0"/>
                <a:cs typeface="Arial" panose="020B0604020202020204" pitchFamily="34" charset="0"/>
              </a:rPr>
              <a:t>closer to our customers and ensures the best possible cross-channel shopping experience.”</a:t>
            </a:r>
            <a:br>
              <a:rPr lang="en-US" sz="2667" b="1" dirty="0">
                <a:latin typeface="Arial" panose="020B0604020202020204" pitchFamily="34" charset="0"/>
                <a:cs typeface="Arial" panose="020B0604020202020204" pitchFamily="34" charset="0"/>
              </a:rPr>
            </a:br>
            <a:endParaRPr lang="en-US" sz="2667" b="1" dirty="0">
              <a:latin typeface="Arial" panose="020B0604020202020204" pitchFamily="34" charset="0"/>
              <a:cs typeface="Arial" panose="020B0604020202020204" pitchFamily="34" charset="0"/>
            </a:endParaRPr>
          </a:p>
          <a:p>
            <a:pPr marL="232828" algn="r" defTabSz="1166255">
              <a:tabLst>
                <a:tab pos="7924602" algn="l"/>
              </a:tabLst>
            </a:pPr>
            <a:endParaRPr lang="en-US" sz="1600" dirty="0">
              <a:solidFill>
                <a:schemeClr val="bg1"/>
              </a:solidFill>
              <a:latin typeface="Arial" panose="020B0604020202020204" pitchFamily="34" charset="0"/>
              <a:cs typeface="Arial" panose="020B0604020202020204" pitchFamily="34" charset="0"/>
            </a:endParaRPr>
          </a:p>
          <a:p>
            <a:pPr algn="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Urs</a:t>
            </a:r>
            <a:r>
              <a:rPr lang="en-US" sz="1600" dirty="0">
                <a:solidFill>
                  <a:schemeClr val="bg1"/>
                </a:solidFill>
                <a:latin typeface="Arial" panose="020B0604020202020204" pitchFamily="34" charset="0"/>
                <a:cs typeface="Arial" panose="020B0604020202020204" pitchFamily="34" charset="0"/>
              </a:rPr>
              <a:t> Lehmann, Shop Management, Swisscom AG</a:t>
            </a:r>
            <a:endParaRPr lang="en-CA"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3718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FB6692-D193-44CE-9F08-A94B76DCE234}"/>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1" y="-1"/>
            <a:ext cx="12192000" cy="6858001"/>
          </a:xfrm>
          <a:prstGeom prst="rect">
            <a:avLst/>
          </a:prstGeom>
        </p:spPr>
      </p:pic>
      <p:sp>
        <p:nvSpPr>
          <p:cNvPr id="6" name="Rectangle 5">
            <a:extLst>
              <a:ext uri="{FF2B5EF4-FFF2-40B4-BE49-F238E27FC236}">
                <a16:creationId xmlns:a16="http://schemas.microsoft.com/office/drawing/2014/main" id="{3198687E-64CB-4ED3-A4BA-E3B5D4DDE4F7}"/>
              </a:ext>
            </a:extLst>
          </p:cNvPr>
          <p:cNvSpPr/>
          <p:nvPr/>
        </p:nvSpPr>
        <p:spPr>
          <a:xfrm>
            <a:off x="0" y="4297669"/>
            <a:ext cx="12192000" cy="201165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F5A17E0-4A0E-4D21-AE40-26B39253CE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325" y="131790"/>
            <a:ext cx="684000" cy="503909"/>
          </a:xfrm>
          <a:prstGeom prst="rect">
            <a:avLst/>
          </a:prstGeom>
        </p:spPr>
      </p:pic>
      <p:sp>
        <p:nvSpPr>
          <p:cNvPr id="12" name="Text Placeholder 11">
            <a:extLst>
              <a:ext uri="{FF2B5EF4-FFF2-40B4-BE49-F238E27FC236}">
                <a16:creationId xmlns:a16="http://schemas.microsoft.com/office/drawing/2014/main" id="{CB05BD5B-E52F-4E7C-93C6-E2A0FE3F1825}"/>
              </a:ext>
            </a:extLst>
          </p:cNvPr>
          <p:cNvSpPr>
            <a:spLocks noGrp="1"/>
          </p:cNvSpPr>
          <p:nvPr>
            <p:ph type="body" sz="quarter" idx="12"/>
          </p:nvPr>
        </p:nvSpPr>
        <p:spPr/>
        <p:txBody>
          <a:bodyPr/>
          <a:lstStyle/>
          <a:p>
            <a:r>
              <a:rPr lang="en-US" dirty="0"/>
              <a:t>Seamless customer journey</a:t>
            </a:r>
          </a:p>
        </p:txBody>
      </p:sp>
      <p:sp>
        <p:nvSpPr>
          <p:cNvPr id="5" name="Text Placeholder 4">
            <a:extLst>
              <a:ext uri="{FF2B5EF4-FFF2-40B4-BE49-F238E27FC236}">
                <a16:creationId xmlns:a16="http://schemas.microsoft.com/office/drawing/2014/main" id="{3FD490A6-9F9D-4A6B-B9A2-128BD1621829}"/>
              </a:ext>
            </a:extLst>
          </p:cNvPr>
          <p:cNvSpPr>
            <a:spLocks noGrp="1"/>
          </p:cNvSpPr>
          <p:nvPr>
            <p:ph type="body" sz="quarter" idx="13"/>
          </p:nvPr>
        </p:nvSpPr>
        <p:spPr>
          <a:xfrm>
            <a:off x="1031846" y="4297669"/>
            <a:ext cx="10268125" cy="1156702"/>
          </a:xfrm>
        </p:spPr>
        <p:txBody>
          <a:bodyPr/>
          <a:lstStyle/>
          <a:p>
            <a:r>
              <a:rPr lang="en-US" dirty="0"/>
              <a:t>NTS Retail</a:t>
            </a:r>
          </a:p>
        </p:txBody>
      </p:sp>
    </p:spTree>
    <p:extLst>
      <p:ext uri="{BB962C8B-B14F-4D97-AF65-F5344CB8AC3E}">
        <p14:creationId xmlns:p14="http://schemas.microsoft.com/office/powerpoint/2010/main" val="820359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1801" b="15626"/>
          <a:stretch/>
        </p:blipFill>
        <p:spPr>
          <a:xfrm>
            <a:off x="0" y="0"/>
            <a:ext cx="12192000" cy="5157192"/>
          </a:xfrm>
          <a:prstGeom prst="rect">
            <a:avLst/>
          </a:prstGeom>
        </p:spPr>
      </p:pic>
      <p:sp>
        <p:nvSpPr>
          <p:cNvPr id="5" name="Rectangle 4"/>
          <p:cNvSpPr/>
          <p:nvPr/>
        </p:nvSpPr>
        <p:spPr>
          <a:xfrm>
            <a:off x="0" y="5253203"/>
            <a:ext cx="12216837" cy="1604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8" name="TextBox 7"/>
          <p:cNvSpPr txBox="1"/>
          <p:nvPr/>
        </p:nvSpPr>
        <p:spPr>
          <a:xfrm>
            <a:off x="239350" y="5339145"/>
            <a:ext cx="11713301" cy="132343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Tele2 Netherlands had a clear idea of a future-proof store concept: No more stationary sales counters. A paperless store with digitalized receipts and contracts to increase customer convenience.</a:t>
            </a:r>
            <a:r>
              <a:rPr lang="de-AT"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 click &amp; collect service to provide a seamless omni-channel brand experience and unlock cross-selling potentials. Simplification of </a:t>
            </a:r>
            <a:r>
              <a:rPr lang="en-US" sz="1600" dirty="0" err="1">
                <a:latin typeface="Arial" panose="020B0604020202020204" pitchFamily="34" charset="0"/>
                <a:cs typeface="Arial" panose="020B0604020202020204" pitchFamily="34" charset="0"/>
              </a:rPr>
              <a:t>eToUp</a:t>
            </a:r>
            <a:r>
              <a:rPr lang="en-US" sz="1600" dirty="0">
                <a:latin typeface="Arial" panose="020B0604020202020204" pitchFamily="34" charset="0"/>
                <a:cs typeface="Arial" panose="020B0604020202020204" pitchFamily="34" charset="0"/>
              </a:rPr>
              <a:t> handling with a seamless tracking of prepaid credit sales. No more costs for scratch card production.</a:t>
            </a:r>
            <a:r>
              <a:rPr lang="de-AT"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Together with NTS Retail, Tele2 realized this compelling store concept in only 16 weeks and started business right in time for Christmas sales.</a:t>
            </a:r>
            <a:endParaRPr lang="de-AT" sz="1600" dirty="0">
              <a:latin typeface="Arial" panose="020B0604020202020204" pitchFamily="34" charset="0"/>
              <a:cs typeface="Arial" panose="020B0604020202020204" pitchFamily="34" charset="0"/>
            </a:endParaRPr>
          </a:p>
        </p:txBody>
      </p:sp>
      <p:sp>
        <p:nvSpPr>
          <p:cNvPr id="7" name="Titel 3"/>
          <p:cNvSpPr txBox="1">
            <a:spLocks/>
          </p:cNvSpPr>
          <p:nvPr/>
        </p:nvSpPr>
        <p:spPr>
          <a:xfrm>
            <a:off x="-144693" y="4470081"/>
            <a:ext cx="4021960"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33" b="1" spc="-200" dirty="0">
                <a:solidFill>
                  <a:schemeClr val="bg1"/>
                </a:solidFill>
                <a:latin typeface="Arial" pitchFamily="34" charset="0"/>
                <a:cs typeface="Arial" pitchFamily="34" charset="0"/>
              </a:rPr>
              <a:t>Tele2 Netherlands</a:t>
            </a:r>
          </a:p>
        </p:txBody>
      </p:sp>
    </p:spTree>
    <p:extLst>
      <p:ext uri="{BB962C8B-B14F-4D97-AF65-F5344CB8AC3E}">
        <p14:creationId xmlns:p14="http://schemas.microsoft.com/office/powerpoint/2010/main" val="3334326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33ADF5-BC94-4E64-9505-EFC7F8814D6E}"/>
              </a:ext>
            </a:extLst>
          </p:cNvPr>
          <p:cNvSpPr>
            <a:spLocks noGrp="1"/>
          </p:cNvSpPr>
          <p:nvPr>
            <p:ph type="body" sz="quarter" idx="10"/>
          </p:nvPr>
        </p:nvSpPr>
        <p:spPr/>
        <p:txBody>
          <a:bodyPr/>
          <a:lstStyle/>
          <a:p>
            <a:r>
              <a:rPr lang="en-US" noProof="0" dirty="0"/>
              <a:t>Contact us</a:t>
            </a:r>
            <a:br>
              <a:rPr lang="en-US" noProof="0" dirty="0"/>
            </a:br>
            <a:r>
              <a:rPr lang="en-US" noProof="0" dirty="0"/>
              <a:t>for more details</a:t>
            </a:r>
            <a:br>
              <a:rPr lang="en-US" noProof="0" dirty="0"/>
            </a:br>
            <a:r>
              <a:rPr lang="en-US" noProof="0" dirty="0"/>
              <a:t>about our products</a:t>
            </a:r>
            <a:br>
              <a:rPr lang="en-US" noProof="0" dirty="0"/>
            </a:br>
            <a:r>
              <a:rPr lang="en-US" noProof="0" dirty="0"/>
              <a:t>and services.</a:t>
            </a:r>
          </a:p>
        </p:txBody>
      </p:sp>
      <p:pic>
        <p:nvPicPr>
          <p:cNvPr id="7" name="Picture Placeholder 6">
            <a:extLst>
              <a:ext uri="{FF2B5EF4-FFF2-40B4-BE49-F238E27FC236}">
                <a16:creationId xmlns:a16="http://schemas.microsoft.com/office/drawing/2014/main" id="{573CABCE-D8B8-47B4-A3AC-20643F5F753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2083" r="32083"/>
          <a:stretch>
            <a:fillRect/>
          </a:stretch>
        </p:blipFill>
        <p:spPr/>
      </p:pic>
    </p:spTree>
    <p:extLst>
      <p:ext uri="{BB962C8B-B14F-4D97-AF65-F5344CB8AC3E}">
        <p14:creationId xmlns:p14="http://schemas.microsoft.com/office/powerpoint/2010/main" val="405203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176" y="0"/>
            <a:ext cx="12260176" cy="7749480"/>
          </a:xfrm>
          <a:prstGeom prst="rect">
            <a:avLst/>
          </a:prstGeom>
        </p:spPr>
      </p:pic>
      <p:sp>
        <p:nvSpPr>
          <p:cNvPr id="2" name="TextBox 1"/>
          <p:cNvSpPr txBox="1"/>
          <p:nvPr/>
        </p:nvSpPr>
        <p:spPr>
          <a:xfrm>
            <a:off x="7920203" y="260648"/>
            <a:ext cx="4271797" cy="2390911"/>
          </a:xfrm>
          <a:prstGeom prst="rect">
            <a:avLst/>
          </a:prstGeom>
          <a:noFill/>
        </p:spPr>
        <p:txBody>
          <a:bodyPr wrap="square" rtlCol="0">
            <a:spAutoFit/>
          </a:bodyPr>
          <a:lstStyle/>
          <a:p>
            <a:r>
              <a:rPr lang="en-US" sz="1867" dirty="0">
                <a:latin typeface="Arial" panose="020B0604020202020204" pitchFamily="34" charset="0"/>
                <a:cs typeface="Arial" panose="020B0604020202020204" pitchFamily="34" charset="0"/>
              </a:rPr>
              <a:t>Consumers expect a unique brand experience across all channels. </a:t>
            </a:r>
          </a:p>
          <a:p>
            <a:endParaRPr lang="en-US" sz="1867" dirty="0">
              <a:latin typeface="Arial" panose="020B0604020202020204" pitchFamily="34" charset="0"/>
              <a:cs typeface="Arial" panose="020B0604020202020204" pitchFamily="34" charset="0"/>
            </a:endParaRPr>
          </a:p>
          <a:p>
            <a:r>
              <a:rPr lang="en-US" sz="1867" dirty="0">
                <a:latin typeface="Arial" panose="020B0604020202020204" pitchFamily="34" charset="0"/>
                <a:cs typeface="Arial" panose="020B0604020202020204" pitchFamily="34" charset="0"/>
              </a:rPr>
              <a:t>By leveraging the complementary value each channel has to offer, </a:t>
            </a:r>
            <a:br>
              <a:rPr lang="en-US" sz="1867" dirty="0">
                <a:latin typeface="Arial" panose="020B0604020202020204" pitchFamily="34" charset="0"/>
                <a:cs typeface="Arial" panose="020B0604020202020204" pitchFamily="34" charset="0"/>
              </a:rPr>
            </a:br>
            <a:r>
              <a:rPr lang="en-US" sz="1867" dirty="0" err="1">
                <a:latin typeface="Arial" panose="020B0604020202020204" pitchFamily="34" charset="0"/>
                <a:cs typeface="Arial" panose="020B0604020202020204" pitchFamily="34" charset="0"/>
              </a:rPr>
              <a:t>CSPs</a:t>
            </a:r>
            <a:r>
              <a:rPr lang="en-US" sz="1867" dirty="0">
                <a:latin typeface="Arial" panose="020B0604020202020204" pitchFamily="34" charset="0"/>
                <a:cs typeface="Arial" panose="020B0604020202020204" pitchFamily="34" charset="0"/>
              </a:rPr>
              <a:t> benefit from significant improvements in service experience and sales performance.</a:t>
            </a:r>
            <a:endParaRPr lang="de-AT" sz="186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980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5188941"/>
            <a:ext cx="12192000" cy="1664695"/>
          </a:xfrm>
          <a:prstGeom prst="rect">
            <a:avLst/>
          </a:prstGeom>
          <a:solidFill>
            <a:srgbClr val="FF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1" algn="ctr">
              <a:tabLst>
                <a:tab pos="5943451" algn="l"/>
              </a:tabLst>
            </a:pPr>
            <a:r>
              <a:rPr lang="de-AT" sz="3200" kern="0" dirty="0" err="1">
                <a:solidFill>
                  <a:srgbClr val="FFFFFF"/>
                </a:solidFill>
                <a:latin typeface="Gill Sans"/>
                <a:ea typeface="MS PGothic" panose="020B0600070205080204" pitchFamily="34" charset="-128"/>
              </a:rPr>
              <a:t>Anything</a:t>
            </a:r>
            <a:r>
              <a:rPr lang="de-AT" sz="3200" kern="0" dirty="0">
                <a:solidFill>
                  <a:srgbClr val="FFFFFF"/>
                </a:solidFill>
                <a:latin typeface="Gill Sans"/>
                <a:ea typeface="MS PGothic" panose="020B0600070205080204" pitchFamily="34" charset="-128"/>
              </a:rPr>
              <a:t>, </a:t>
            </a:r>
            <a:r>
              <a:rPr lang="de-AT" sz="3200" kern="0" dirty="0" err="1">
                <a:solidFill>
                  <a:srgbClr val="FFFFFF"/>
                </a:solidFill>
                <a:latin typeface="Gill Sans"/>
                <a:ea typeface="MS PGothic" panose="020B0600070205080204" pitchFamily="34" charset="-128"/>
              </a:rPr>
              <a:t>anytime</a:t>
            </a:r>
            <a:r>
              <a:rPr lang="de-AT" sz="3200" kern="0" dirty="0">
                <a:solidFill>
                  <a:srgbClr val="FFFFFF"/>
                </a:solidFill>
                <a:latin typeface="Gill Sans"/>
                <a:ea typeface="MS PGothic" panose="020B0600070205080204" pitchFamily="34" charset="-128"/>
              </a:rPr>
              <a:t>, </a:t>
            </a:r>
            <a:r>
              <a:rPr lang="de-AT" sz="3200" kern="0" dirty="0" err="1">
                <a:solidFill>
                  <a:srgbClr val="FFFFFF"/>
                </a:solidFill>
                <a:latin typeface="Gill Sans"/>
                <a:ea typeface="MS PGothic" panose="020B0600070205080204" pitchFamily="34" charset="-128"/>
              </a:rPr>
              <a:t>anywhere</a:t>
            </a:r>
            <a:r>
              <a:rPr lang="de-AT" sz="3200" kern="0" dirty="0">
                <a:solidFill>
                  <a:srgbClr val="FFFFFF"/>
                </a:solidFill>
                <a:latin typeface="Gill Sans"/>
                <a:ea typeface="MS PGothic" panose="020B0600070205080204" pitchFamily="34" charset="-128"/>
              </a:rPr>
              <a:t> -</a:t>
            </a:r>
          </a:p>
          <a:p>
            <a:pPr marL="174621" algn="ctr">
              <a:tabLst>
                <a:tab pos="5943451" algn="l"/>
              </a:tabLst>
            </a:pPr>
            <a:r>
              <a:rPr lang="de-AT" sz="3200" kern="0" dirty="0">
                <a:solidFill>
                  <a:srgbClr val="FFFFFF"/>
                </a:solidFill>
                <a:latin typeface="Gill Sans"/>
                <a:ea typeface="MS PGothic" panose="020B0600070205080204" pitchFamily="34" charset="-128"/>
              </a:rPr>
              <a:t>Put </a:t>
            </a:r>
            <a:r>
              <a:rPr lang="de-AT" sz="3200" kern="0" dirty="0" err="1">
                <a:solidFill>
                  <a:srgbClr val="FFFFFF"/>
                </a:solidFill>
                <a:latin typeface="Gill Sans"/>
                <a:ea typeface="MS PGothic" panose="020B0600070205080204" pitchFamily="34" charset="-128"/>
              </a:rPr>
              <a:t>your</a:t>
            </a:r>
            <a:r>
              <a:rPr lang="de-AT" sz="3200" kern="0" dirty="0">
                <a:solidFill>
                  <a:srgbClr val="FFFFFF"/>
                </a:solidFill>
                <a:latin typeface="Gill Sans"/>
                <a:ea typeface="MS PGothic" panose="020B0600070205080204" pitchFamily="34" charset="-128"/>
              </a:rPr>
              <a:t> </a:t>
            </a:r>
            <a:r>
              <a:rPr lang="de-AT" sz="3200" kern="0" dirty="0" err="1">
                <a:solidFill>
                  <a:srgbClr val="FFFFFF"/>
                </a:solidFill>
                <a:latin typeface="Gill Sans"/>
                <a:ea typeface="MS PGothic" panose="020B0600070205080204" pitchFamily="34" charset="-128"/>
              </a:rPr>
              <a:t>customer</a:t>
            </a:r>
            <a:r>
              <a:rPr lang="de-AT" sz="3200" kern="0" dirty="0">
                <a:solidFill>
                  <a:srgbClr val="FFFFFF"/>
                </a:solidFill>
                <a:latin typeface="Gill Sans"/>
                <a:ea typeface="MS PGothic" panose="020B0600070205080204" pitchFamily="34" charset="-128"/>
              </a:rPr>
              <a:t> </a:t>
            </a:r>
            <a:r>
              <a:rPr lang="de-AT" sz="3200" kern="0" dirty="0" err="1">
                <a:solidFill>
                  <a:srgbClr val="FFFFFF"/>
                </a:solidFill>
                <a:latin typeface="Gill Sans"/>
                <a:ea typeface="MS PGothic" panose="020B0600070205080204" pitchFamily="34" charset="-128"/>
              </a:rPr>
              <a:t>center</a:t>
            </a:r>
            <a:r>
              <a:rPr lang="de-AT" sz="3200" kern="0" dirty="0">
                <a:solidFill>
                  <a:srgbClr val="FFFFFF"/>
                </a:solidFill>
                <a:latin typeface="Gill Sans"/>
                <a:ea typeface="MS PGothic" panose="020B0600070205080204" pitchFamily="34" charset="-128"/>
              </a:rPr>
              <a:t> </a:t>
            </a:r>
            <a:r>
              <a:rPr lang="de-AT" sz="3200" kern="0" dirty="0" err="1">
                <a:solidFill>
                  <a:srgbClr val="FFFFFF"/>
                </a:solidFill>
                <a:latin typeface="Gill Sans"/>
                <a:ea typeface="MS PGothic" panose="020B0600070205080204" pitchFamily="34" charset="-128"/>
              </a:rPr>
              <a:t>stage</a:t>
            </a:r>
            <a:endParaRPr lang="en-US" sz="3200" kern="0" dirty="0">
              <a:solidFill>
                <a:srgbClr val="FFFFFF"/>
              </a:solidFill>
              <a:latin typeface="Gill Sans"/>
              <a:ea typeface="MS PGothic" panose="020B0600070205080204" pitchFamily="34" charset="-128"/>
            </a:endParaRPr>
          </a:p>
        </p:txBody>
      </p:sp>
      <p:sp>
        <p:nvSpPr>
          <p:cNvPr id="14" name="Rectangle 13"/>
          <p:cNvSpPr/>
          <p:nvPr/>
        </p:nvSpPr>
        <p:spPr>
          <a:xfrm>
            <a:off x="1525355" y="4885797"/>
            <a:ext cx="9141293" cy="1135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4621" algn="ctr" defTabSz="874691">
              <a:tabLst>
                <a:tab pos="5943451" algn="l"/>
              </a:tabLst>
            </a:pPr>
            <a:endParaRPr lang="en-US" sz="24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027394" y="616331"/>
            <a:ext cx="4390701" cy="4252829"/>
          </a:xfrm>
          <a:prstGeom prst="rect">
            <a:avLst/>
          </a:prstGeom>
        </p:spPr>
      </p:pic>
    </p:spTree>
    <p:extLst>
      <p:ext uri="{BB962C8B-B14F-4D97-AF65-F5344CB8AC3E}">
        <p14:creationId xmlns:p14="http://schemas.microsoft.com/office/powerpoint/2010/main" val="1120531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9F1157-B1E0-4692-8348-AA05F8E9E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BE1396C-DAF7-431F-AA57-CC688018FFCA}"/>
              </a:ext>
            </a:extLst>
          </p:cNvPr>
          <p:cNvSpPr/>
          <p:nvPr/>
        </p:nvSpPr>
        <p:spPr>
          <a:xfrm>
            <a:off x="6960096" y="740701"/>
            <a:ext cx="5231904" cy="460851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sp>
        <p:nvSpPr>
          <p:cNvPr id="8" name="TextBox 7">
            <a:extLst>
              <a:ext uri="{FF2B5EF4-FFF2-40B4-BE49-F238E27FC236}">
                <a16:creationId xmlns:a16="http://schemas.microsoft.com/office/drawing/2014/main" id="{E808DE9F-46A2-48B2-A8D5-0370025844EE}"/>
              </a:ext>
            </a:extLst>
          </p:cNvPr>
          <p:cNvSpPr txBox="1"/>
          <p:nvPr/>
        </p:nvSpPr>
        <p:spPr>
          <a:xfrm>
            <a:off x="7536160" y="1394963"/>
            <a:ext cx="4320480" cy="3134191"/>
          </a:xfrm>
          <a:prstGeom prst="rect">
            <a:avLst/>
          </a:prstGeom>
          <a:noFill/>
        </p:spPr>
        <p:txBody>
          <a:bodyPr wrap="square" rtlCol="0">
            <a:spAutoFit/>
          </a:bodyPr>
          <a:lstStyle/>
          <a:p>
            <a:pPr marL="0" lvl="1"/>
            <a:r>
              <a:rPr lang="en-US" sz="1600" dirty="0">
                <a:latin typeface="Arial" panose="020B0604020202020204" pitchFamily="34" charset="0"/>
                <a:cs typeface="Arial" panose="020B0604020202020204" pitchFamily="34" charset="0"/>
              </a:rPr>
              <a:t>NTS Retail offers a smart way to share business processes and data across any channel, system or device. </a:t>
            </a:r>
          </a:p>
          <a:p>
            <a:pPr marL="0" lvl="1"/>
            <a:endParaRPr lang="en-US" sz="1600" dirty="0">
              <a:latin typeface="Arial" panose="020B0604020202020204" pitchFamily="34" charset="0"/>
              <a:cs typeface="Arial" panose="020B0604020202020204" pitchFamily="34" charset="0"/>
            </a:endParaRPr>
          </a:p>
          <a:p>
            <a:pPr marL="0" lvl="1"/>
            <a:r>
              <a:rPr lang="en-US" sz="1600" dirty="0">
                <a:latin typeface="Arial" panose="020B0604020202020204" pitchFamily="34" charset="0"/>
                <a:cs typeface="Arial" panose="020B0604020202020204" pitchFamily="34" charset="0"/>
              </a:rPr>
              <a:t>It enables you to seamlessly interlink your retail stores with your eCommerce / BSS back end to: </a:t>
            </a:r>
          </a:p>
          <a:p>
            <a:pPr lvl="1"/>
            <a:endParaRPr lang="en-US" sz="1600" dirty="0">
              <a:latin typeface="Arial" panose="020B0604020202020204" pitchFamily="34" charset="0"/>
              <a:cs typeface="Arial" panose="020B0604020202020204" pitchFamily="34" charset="0"/>
            </a:endParaRPr>
          </a:p>
          <a:p>
            <a:pPr marL="342000" lvl="1" indent="-342000">
              <a:spcAft>
                <a:spcPts val="1333"/>
              </a:spcAft>
              <a:buFont typeface="Wingdings" panose="05000000000000000000" pitchFamily="2" charset="2"/>
              <a:buChar char="§"/>
            </a:pPr>
            <a:r>
              <a:rPr lang="en-US" sz="1600" dirty="0">
                <a:latin typeface="Arial" panose="020B0604020202020204" pitchFamily="34" charset="0"/>
                <a:cs typeface="Arial" panose="020B0604020202020204" pitchFamily="34" charset="0"/>
              </a:rPr>
              <a:t>Create a true omni-channel experience </a:t>
            </a:r>
          </a:p>
          <a:p>
            <a:pPr marL="342000" lvl="1" indent="-342000">
              <a:spcAft>
                <a:spcPts val="1333"/>
              </a:spcAft>
              <a:buFont typeface="Wingdings" panose="05000000000000000000" pitchFamily="2" charset="2"/>
              <a:buChar char="§"/>
            </a:pPr>
            <a:r>
              <a:rPr lang="en-US" sz="1600" dirty="0">
                <a:latin typeface="Arial" panose="020B0604020202020204" pitchFamily="34" charset="0"/>
                <a:cs typeface="Arial" panose="020B0604020202020204" pitchFamily="34" charset="0"/>
              </a:rPr>
              <a:t>Boost customer engagement</a:t>
            </a:r>
          </a:p>
          <a:p>
            <a:pPr marL="342000" lvl="1" indent="-342000">
              <a:spcAft>
                <a:spcPts val="1333"/>
              </a:spcAft>
              <a:buFont typeface="Wingdings" panose="05000000000000000000" pitchFamily="2" charset="2"/>
              <a:buChar char="§"/>
            </a:pPr>
            <a:r>
              <a:rPr lang="en-US" sz="1600" dirty="0">
                <a:latin typeface="Arial" panose="020B0604020202020204" pitchFamily="34" charset="0"/>
                <a:cs typeface="Arial" panose="020B0604020202020204" pitchFamily="34" charset="0"/>
              </a:rPr>
              <a:t>Drive sales</a:t>
            </a:r>
            <a:endParaRPr lang="de-AT"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584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a:extLst>
              <a:ext uri="{FF2B5EF4-FFF2-40B4-BE49-F238E27FC236}">
                <a16:creationId xmlns:a16="http://schemas.microsoft.com/office/drawing/2014/main" id="{A66D6DE6-48D6-44A0-BE4F-C9101EA47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3074" y="352589"/>
            <a:ext cx="1114688" cy="741210"/>
          </a:xfrm>
          <a:prstGeom prst="rect">
            <a:avLst/>
          </a:prstGeom>
        </p:spPr>
      </p:pic>
      <p:pic>
        <p:nvPicPr>
          <p:cNvPr id="117" name="Picture 116">
            <a:extLst>
              <a:ext uri="{FF2B5EF4-FFF2-40B4-BE49-F238E27FC236}">
                <a16:creationId xmlns:a16="http://schemas.microsoft.com/office/drawing/2014/main" id="{71CBCBA5-6DFA-4499-99E5-DDE6D32555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640" y="685120"/>
            <a:ext cx="1695993" cy="1117731"/>
          </a:xfrm>
          <a:prstGeom prst="rect">
            <a:avLst/>
          </a:prstGeom>
        </p:spPr>
      </p:pic>
      <p:pic>
        <p:nvPicPr>
          <p:cNvPr id="116" name="Picture 115">
            <a:extLst>
              <a:ext uri="{FF2B5EF4-FFF2-40B4-BE49-F238E27FC236}">
                <a16:creationId xmlns:a16="http://schemas.microsoft.com/office/drawing/2014/main" id="{9DECBD48-C91F-40D3-97C5-0FBD97F84C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678" y="1724356"/>
            <a:ext cx="792000" cy="1246453"/>
          </a:xfrm>
          <a:prstGeom prst="rect">
            <a:avLst/>
          </a:prstGeom>
        </p:spPr>
      </p:pic>
      <p:pic>
        <p:nvPicPr>
          <p:cNvPr id="115" name="Picture 114">
            <a:extLst>
              <a:ext uri="{FF2B5EF4-FFF2-40B4-BE49-F238E27FC236}">
                <a16:creationId xmlns:a16="http://schemas.microsoft.com/office/drawing/2014/main" id="{6F86F182-F7F6-477E-BA70-3F6FBA318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33" y="3342933"/>
            <a:ext cx="1159156" cy="739807"/>
          </a:xfrm>
          <a:prstGeom prst="rect">
            <a:avLst/>
          </a:prstGeom>
        </p:spPr>
      </p:pic>
      <p:pic>
        <p:nvPicPr>
          <p:cNvPr id="114" name="Picture 113">
            <a:extLst>
              <a:ext uri="{FF2B5EF4-FFF2-40B4-BE49-F238E27FC236}">
                <a16:creationId xmlns:a16="http://schemas.microsoft.com/office/drawing/2014/main" id="{DFB5E895-9EC2-4C5F-B37A-6A4524E95E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8016" y="4322794"/>
            <a:ext cx="1158835" cy="771479"/>
          </a:xfrm>
          <a:prstGeom prst="rect">
            <a:avLst/>
          </a:prstGeom>
        </p:spPr>
      </p:pic>
      <p:pic>
        <p:nvPicPr>
          <p:cNvPr id="113" name="Picture 112">
            <a:extLst>
              <a:ext uri="{FF2B5EF4-FFF2-40B4-BE49-F238E27FC236}">
                <a16:creationId xmlns:a16="http://schemas.microsoft.com/office/drawing/2014/main" id="{B043DE24-0BDA-4650-A7E8-8899E8E5B3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28389" y="1049342"/>
            <a:ext cx="1779415" cy="830987"/>
          </a:xfrm>
          <a:prstGeom prst="rect">
            <a:avLst/>
          </a:prstGeom>
        </p:spPr>
      </p:pic>
      <p:pic>
        <p:nvPicPr>
          <p:cNvPr id="104" name="Picture 103">
            <a:extLst>
              <a:ext uri="{FF2B5EF4-FFF2-40B4-BE49-F238E27FC236}">
                <a16:creationId xmlns:a16="http://schemas.microsoft.com/office/drawing/2014/main" id="{7B397960-187E-4802-B6BB-876259495C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9652" y="2152635"/>
            <a:ext cx="1002301" cy="1335318"/>
          </a:xfrm>
          <a:prstGeom prst="rect">
            <a:avLst/>
          </a:prstGeom>
        </p:spPr>
      </p:pic>
      <p:pic>
        <p:nvPicPr>
          <p:cNvPr id="102" name="Picture 101">
            <a:extLst>
              <a:ext uri="{FF2B5EF4-FFF2-40B4-BE49-F238E27FC236}">
                <a16:creationId xmlns:a16="http://schemas.microsoft.com/office/drawing/2014/main" id="{DFBB0F95-0A13-459E-9AE2-5BD69CE0F4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0418" y="3222187"/>
            <a:ext cx="1160980" cy="741600"/>
          </a:xfrm>
          <a:prstGeom prst="rect">
            <a:avLst/>
          </a:prstGeom>
        </p:spPr>
      </p:pic>
      <p:pic>
        <p:nvPicPr>
          <p:cNvPr id="101" name="Picture 100">
            <a:extLst>
              <a:ext uri="{FF2B5EF4-FFF2-40B4-BE49-F238E27FC236}">
                <a16:creationId xmlns:a16="http://schemas.microsoft.com/office/drawing/2014/main" id="{FA5A0DCA-CBB3-4AC7-86C8-A3903336F9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71962" y="4360552"/>
            <a:ext cx="1302436" cy="807392"/>
          </a:xfrm>
          <a:prstGeom prst="rect">
            <a:avLst/>
          </a:prstGeom>
        </p:spPr>
      </p:pic>
      <p:sp>
        <p:nvSpPr>
          <p:cNvPr id="79" name="Oval 78">
            <a:extLst>
              <a:ext uri="{FF2B5EF4-FFF2-40B4-BE49-F238E27FC236}">
                <a16:creationId xmlns:a16="http://schemas.microsoft.com/office/drawing/2014/main" id="{E0C6AD04-E9B3-46AB-9190-9784EE4A3831}"/>
              </a:ext>
            </a:extLst>
          </p:cNvPr>
          <p:cNvSpPr/>
          <p:nvPr/>
        </p:nvSpPr>
        <p:spPr>
          <a:xfrm>
            <a:off x="4264699" y="1150793"/>
            <a:ext cx="3672000" cy="3672000"/>
          </a:xfrm>
          <a:prstGeom prst="ellipse">
            <a:avLst/>
          </a:prstGeom>
          <a:noFill/>
          <a:ln w="57150">
            <a:solidFill>
              <a:srgbClr val="F271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pic>
        <p:nvPicPr>
          <p:cNvPr id="80" name="Picture 79">
            <a:extLst>
              <a:ext uri="{FF2B5EF4-FFF2-40B4-BE49-F238E27FC236}">
                <a16:creationId xmlns:a16="http://schemas.microsoft.com/office/drawing/2014/main" id="{F3BCA6BF-1628-41A0-BB51-462496C690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22741" y="3873944"/>
            <a:ext cx="1056000" cy="1056000"/>
          </a:xfrm>
          <a:prstGeom prst="rect">
            <a:avLst/>
          </a:prstGeom>
        </p:spPr>
      </p:pic>
      <p:pic>
        <p:nvPicPr>
          <p:cNvPr id="81" name="Picture 80">
            <a:extLst>
              <a:ext uri="{FF2B5EF4-FFF2-40B4-BE49-F238E27FC236}">
                <a16:creationId xmlns:a16="http://schemas.microsoft.com/office/drawing/2014/main" id="{3ABC65D0-0F6E-48DD-AADA-9A53275593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11048" y="2959953"/>
            <a:ext cx="1056000" cy="1056000"/>
          </a:xfrm>
          <a:prstGeom prst="rect">
            <a:avLst/>
          </a:prstGeom>
        </p:spPr>
      </p:pic>
      <p:pic>
        <p:nvPicPr>
          <p:cNvPr id="82" name="Picture 81">
            <a:extLst>
              <a:ext uri="{FF2B5EF4-FFF2-40B4-BE49-F238E27FC236}">
                <a16:creationId xmlns:a16="http://schemas.microsoft.com/office/drawing/2014/main" id="{932F8904-6F50-4AD2-9D28-2D844CBDC7B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89469" y="1799188"/>
            <a:ext cx="1056000" cy="1056000"/>
          </a:xfrm>
          <a:prstGeom prst="rect">
            <a:avLst/>
          </a:prstGeom>
        </p:spPr>
      </p:pic>
      <p:pic>
        <p:nvPicPr>
          <p:cNvPr id="83" name="Picture 82">
            <a:extLst>
              <a:ext uri="{FF2B5EF4-FFF2-40B4-BE49-F238E27FC236}">
                <a16:creationId xmlns:a16="http://schemas.microsoft.com/office/drawing/2014/main" id="{0DBEE331-EEE3-4D47-8D2A-00DAC3C8AC5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7969" y="958479"/>
            <a:ext cx="1056000" cy="1056000"/>
          </a:xfrm>
          <a:prstGeom prst="rect">
            <a:avLst/>
          </a:prstGeom>
        </p:spPr>
      </p:pic>
      <p:pic>
        <p:nvPicPr>
          <p:cNvPr id="84" name="Picture 83">
            <a:extLst>
              <a:ext uri="{FF2B5EF4-FFF2-40B4-BE49-F238E27FC236}">
                <a16:creationId xmlns:a16="http://schemas.microsoft.com/office/drawing/2014/main" id="{A6BB5609-28B4-40CB-A157-1C8ECAC970B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91289" y="595417"/>
            <a:ext cx="1056000" cy="1056000"/>
          </a:xfrm>
          <a:prstGeom prst="rect">
            <a:avLst/>
          </a:prstGeom>
        </p:spPr>
      </p:pic>
      <p:pic>
        <p:nvPicPr>
          <p:cNvPr id="85" name="Picture 84">
            <a:extLst>
              <a:ext uri="{FF2B5EF4-FFF2-40B4-BE49-F238E27FC236}">
                <a16:creationId xmlns:a16="http://schemas.microsoft.com/office/drawing/2014/main" id="{CE9418F1-F231-4787-B363-3AB3EE93A01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39560" y="995899"/>
            <a:ext cx="1056000" cy="1056000"/>
          </a:xfrm>
          <a:prstGeom prst="rect">
            <a:avLst/>
          </a:prstGeom>
        </p:spPr>
      </p:pic>
      <p:pic>
        <p:nvPicPr>
          <p:cNvPr id="86" name="Picture 85">
            <a:extLst>
              <a:ext uri="{FF2B5EF4-FFF2-40B4-BE49-F238E27FC236}">
                <a16:creationId xmlns:a16="http://schemas.microsoft.com/office/drawing/2014/main" id="{55935478-08E6-4597-8E81-9395E10372D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13609" y="1893408"/>
            <a:ext cx="1056000" cy="1056000"/>
          </a:xfrm>
          <a:prstGeom prst="rect">
            <a:avLst/>
          </a:prstGeom>
        </p:spPr>
      </p:pic>
      <p:pic>
        <p:nvPicPr>
          <p:cNvPr id="87" name="Picture 86">
            <a:extLst>
              <a:ext uri="{FF2B5EF4-FFF2-40B4-BE49-F238E27FC236}">
                <a16:creationId xmlns:a16="http://schemas.microsoft.com/office/drawing/2014/main" id="{E850D1D6-1532-4974-B76C-99D001D5B04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28993" y="2981357"/>
            <a:ext cx="1056000" cy="1056000"/>
          </a:xfrm>
          <a:prstGeom prst="rect">
            <a:avLst/>
          </a:prstGeom>
        </p:spPr>
      </p:pic>
      <p:pic>
        <p:nvPicPr>
          <p:cNvPr id="88" name="Picture 87">
            <a:extLst>
              <a:ext uri="{FF2B5EF4-FFF2-40B4-BE49-F238E27FC236}">
                <a16:creationId xmlns:a16="http://schemas.microsoft.com/office/drawing/2014/main" id="{2538948D-E21F-490B-96BC-CB2BE7F3979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82147" y="3840196"/>
            <a:ext cx="1056000" cy="1056000"/>
          </a:xfrm>
          <a:prstGeom prst="rect">
            <a:avLst/>
          </a:prstGeom>
        </p:spPr>
      </p:pic>
      <p:pic>
        <p:nvPicPr>
          <p:cNvPr id="89" name="Picture 88">
            <a:extLst>
              <a:ext uri="{FF2B5EF4-FFF2-40B4-BE49-F238E27FC236}">
                <a16:creationId xmlns:a16="http://schemas.microsoft.com/office/drawing/2014/main" id="{56EC21C5-4E2E-409A-B338-1A9DDE344D9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59876" y="1775042"/>
            <a:ext cx="1439122" cy="2603356"/>
          </a:xfrm>
          <a:prstGeom prst="rect">
            <a:avLst/>
          </a:prstGeom>
        </p:spPr>
      </p:pic>
      <p:sp>
        <p:nvSpPr>
          <p:cNvPr id="5" name="Rectangle 4"/>
          <p:cNvSpPr/>
          <p:nvPr/>
        </p:nvSpPr>
        <p:spPr>
          <a:xfrm>
            <a:off x="0" y="5623774"/>
            <a:ext cx="12216837" cy="1238959"/>
          </a:xfrm>
          <a:prstGeom prst="rect">
            <a:avLst/>
          </a:prstGeom>
          <a:solidFill>
            <a:srgbClr val="E1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sp>
        <p:nvSpPr>
          <p:cNvPr id="7" name="Rectangle 6"/>
          <p:cNvSpPr/>
          <p:nvPr/>
        </p:nvSpPr>
        <p:spPr>
          <a:xfrm>
            <a:off x="1805" y="6213309"/>
            <a:ext cx="12190196" cy="525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A unified solution for a seamless customer journey</a:t>
            </a:r>
            <a:br>
              <a:rPr lang="en-US" sz="2667" dirty="0">
                <a:latin typeface="Arial" panose="020B0604020202020204" pitchFamily="34" charset="0"/>
                <a:cs typeface="Arial" panose="020B0604020202020204" pitchFamily="34" charset="0"/>
              </a:rPr>
            </a:br>
            <a:endParaRPr lang="en-US" sz="3200" dirty="0"/>
          </a:p>
        </p:txBody>
      </p:sp>
      <p:sp>
        <p:nvSpPr>
          <p:cNvPr id="2" name="TextBox 1">
            <a:extLst>
              <a:ext uri="{FF2B5EF4-FFF2-40B4-BE49-F238E27FC236}">
                <a16:creationId xmlns:a16="http://schemas.microsoft.com/office/drawing/2014/main" id="{BD4D394A-3113-4BA2-8D4D-FD2E0F7635DD}"/>
              </a:ext>
            </a:extLst>
          </p:cNvPr>
          <p:cNvSpPr txBox="1"/>
          <p:nvPr/>
        </p:nvSpPr>
        <p:spPr>
          <a:xfrm>
            <a:off x="3061618" y="667508"/>
            <a:ext cx="1344149" cy="374461"/>
          </a:xfrm>
          <a:prstGeom prst="rect">
            <a:avLst/>
          </a:prstGeom>
          <a:noFill/>
        </p:spPr>
        <p:txBody>
          <a:bodyPr wrap="square" rtlCol="0">
            <a:spAutoFit/>
          </a:bodyPr>
          <a:lstStyle/>
          <a:p>
            <a:pPr>
              <a:lnSpc>
                <a:spcPts val="1067"/>
              </a:lnSpc>
            </a:pPr>
            <a:r>
              <a:rPr lang="de-DE" sz="1067" dirty="0" err="1">
                <a:latin typeface="Arial" panose="020B0604020202020204" pitchFamily="34" charset="0"/>
                <a:cs typeface="Arial" panose="020B0604020202020204" pitchFamily="34" charset="0"/>
              </a:rPr>
              <a:t>Assisted</a:t>
            </a:r>
            <a:r>
              <a:rPr lang="de-DE" sz="1067" dirty="0">
                <a:latin typeface="Arial" panose="020B0604020202020204" pitchFamily="34" charset="0"/>
                <a:cs typeface="Arial" panose="020B0604020202020204" pitchFamily="34" charset="0"/>
              </a:rPr>
              <a:t> /</a:t>
            </a:r>
            <a:br>
              <a:rPr lang="de-DE" sz="1067" dirty="0">
                <a:latin typeface="Arial" panose="020B0604020202020204" pitchFamily="34" charset="0"/>
                <a:cs typeface="Arial" panose="020B0604020202020204" pitchFamily="34" charset="0"/>
              </a:rPr>
            </a:br>
            <a:r>
              <a:rPr lang="de-DE" sz="1067" dirty="0" err="1">
                <a:latin typeface="Arial" panose="020B0604020202020204" pitchFamily="34" charset="0"/>
                <a:cs typeface="Arial" panose="020B0604020202020204" pitchFamily="34" charset="0"/>
              </a:rPr>
              <a:t>Guided</a:t>
            </a:r>
            <a:r>
              <a:rPr lang="de-DE" sz="1067" dirty="0">
                <a:latin typeface="Arial" panose="020B0604020202020204" pitchFamily="34" charset="0"/>
                <a:cs typeface="Arial" panose="020B0604020202020204" pitchFamily="34" charset="0"/>
              </a:rPr>
              <a:t> </a:t>
            </a:r>
            <a:r>
              <a:rPr lang="de-DE" sz="1067" dirty="0" err="1">
                <a:latin typeface="Arial" panose="020B0604020202020204" pitchFamily="34" charset="0"/>
                <a:cs typeface="Arial" panose="020B0604020202020204" pitchFamily="34" charset="0"/>
              </a:rPr>
              <a:t>Selling</a:t>
            </a:r>
            <a:endParaRPr lang="de-AT" sz="1067"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9921159-0D19-4190-A81C-1E56908A8A8F}"/>
              </a:ext>
            </a:extLst>
          </p:cNvPr>
          <p:cNvSpPr txBox="1"/>
          <p:nvPr/>
        </p:nvSpPr>
        <p:spPr>
          <a:xfrm>
            <a:off x="1651120" y="2335441"/>
            <a:ext cx="1344149" cy="233397"/>
          </a:xfrm>
          <a:prstGeom prst="rect">
            <a:avLst/>
          </a:prstGeom>
          <a:noFill/>
        </p:spPr>
        <p:txBody>
          <a:bodyPr wrap="square" rtlCol="0">
            <a:spAutoFit/>
          </a:bodyPr>
          <a:lstStyle/>
          <a:p>
            <a:pPr>
              <a:lnSpc>
                <a:spcPts val="1067"/>
              </a:lnSpc>
            </a:pPr>
            <a:r>
              <a:rPr lang="de-DE" sz="1067" dirty="0">
                <a:latin typeface="Arial" panose="020B0604020202020204" pitchFamily="34" charset="0"/>
                <a:cs typeface="Arial" panose="020B0604020202020204" pitchFamily="34" charset="0"/>
              </a:rPr>
              <a:t>Digital Signage</a:t>
            </a:r>
            <a:endParaRPr lang="de-AT" sz="1067"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029FA44-67F1-4650-B6C1-9544378A7E68}"/>
              </a:ext>
            </a:extLst>
          </p:cNvPr>
          <p:cNvSpPr txBox="1"/>
          <p:nvPr/>
        </p:nvSpPr>
        <p:spPr>
          <a:xfrm>
            <a:off x="1742347" y="3453379"/>
            <a:ext cx="1538924" cy="374461"/>
          </a:xfrm>
          <a:prstGeom prst="rect">
            <a:avLst/>
          </a:prstGeom>
          <a:noFill/>
        </p:spPr>
        <p:txBody>
          <a:bodyPr wrap="square" rtlCol="0">
            <a:spAutoFit/>
          </a:bodyPr>
          <a:lstStyle/>
          <a:p>
            <a:pPr>
              <a:lnSpc>
                <a:spcPts val="1067"/>
              </a:lnSpc>
            </a:pPr>
            <a:r>
              <a:rPr lang="de-DE" sz="1067" dirty="0">
                <a:latin typeface="Arial" panose="020B0604020202020204" pitchFamily="34" charset="0"/>
                <a:cs typeface="Arial" panose="020B0604020202020204" pitchFamily="34" charset="0"/>
              </a:rPr>
              <a:t>Welcome &amp;</a:t>
            </a:r>
            <a:br>
              <a:rPr lang="de-DE" sz="1067" dirty="0">
                <a:latin typeface="Arial" panose="020B0604020202020204" pitchFamily="34" charset="0"/>
                <a:cs typeface="Arial" panose="020B0604020202020204" pitchFamily="34" charset="0"/>
              </a:rPr>
            </a:br>
            <a:r>
              <a:rPr lang="de-DE" sz="1067" dirty="0">
                <a:latin typeface="Arial" panose="020B0604020202020204" pitchFamily="34" charset="0"/>
                <a:cs typeface="Arial" panose="020B0604020202020204" pitchFamily="34" charset="0"/>
              </a:rPr>
              <a:t>Queue Management</a:t>
            </a:r>
            <a:endParaRPr lang="de-AT" sz="1067"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515F5D5-D244-4275-AFF9-5D99177CF5B9}"/>
              </a:ext>
            </a:extLst>
          </p:cNvPr>
          <p:cNvSpPr txBox="1"/>
          <p:nvPr/>
        </p:nvSpPr>
        <p:spPr>
          <a:xfrm>
            <a:off x="7537550" y="832295"/>
            <a:ext cx="1344149" cy="233397"/>
          </a:xfrm>
          <a:prstGeom prst="rect">
            <a:avLst/>
          </a:prstGeom>
          <a:noFill/>
        </p:spPr>
        <p:txBody>
          <a:bodyPr wrap="square" rtlCol="0">
            <a:spAutoFit/>
          </a:bodyPr>
          <a:lstStyle/>
          <a:p>
            <a:pPr>
              <a:lnSpc>
                <a:spcPts val="1067"/>
              </a:lnSpc>
            </a:pPr>
            <a:r>
              <a:rPr lang="de-DE" sz="1067" dirty="0" err="1">
                <a:latin typeface="Arial" panose="020B0604020202020204" pitchFamily="34" charset="0"/>
                <a:cs typeface="Arial" panose="020B0604020202020204" pitchFamily="34" charset="0"/>
              </a:rPr>
              <a:t>Enrollment</a:t>
            </a:r>
            <a:endParaRPr lang="de-AT" sz="1067"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319DD6C-F202-483C-81A3-5DB960619057}"/>
              </a:ext>
            </a:extLst>
          </p:cNvPr>
          <p:cNvSpPr txBox="1"/>
          <p:nvPr/>
        </p:nvSpPr>
        <p:spPr>
          <a:xfrm>
            <a:off x="9269136" y="1550769"/>
            <a:ext cx="1344149" cy="374461"/>
          </a:xfrm>
          <a:prstGeom prst="rect">
            <a:avLst/>
          </a:prstGeom>
          <a:noFill/>
        </p:spPr>
        <p:txBody>
          <a:bodyPr wrap="square" rtlCol="0">
            <a:spAutoFit/>
          </a:bodyPr>
          <a:lstStyle/>
          <a:p>
            <a:pPr>
              <a:lnSpc>
                <a:spcPts val="1067"/>
              </a:lnSpc>
            </a:pPr>
            <a:r>
              <a:rPr lang="de-DE" sz="1067" dirty="0">
                <a:latin typeface="Arial" panose="020B0604020202020204" pitchFamily="34" charset="0"/>
                <a:cs typeface="Arial" panose="020B0604020202020204" pitchFamily="34" charset="0"/>
              </a:rPr>
              <a:t>POS /</a:t>
            </a:r>
            <a:br>
              <a:rPr lang="de-DE" sz="1067" dirty="0">
                <a:latin typeface="Arial" panose="020B0604020202020204" pitchFamily="34" charset="0"/>
                <a:cs typeface="Arial" panose="020B0604020202020204" pitchFamily="34" charset="0"/>
              </a:rPr>
            </a:br>
            <a:r>
              <a:rPr lang="de-DE" sz="1067" dirty="0">
                <a:latin typeface="Arial" panose="020B0604020202020204" pitchFamily="34" charset="0"/>
                <a:cs typeface="Arial" panose="020B0604020202020204" pitchFamily="34" charset="0"/>
              </a:rPr>
              <a:t>Mobile POS</a:t>
            </a:r>
            <a:endParaRPr lang="de-AT" sz="1067"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9A2B83C-52D4-4689-930E-BC46E8FF233D}"/>
              </a:ext>
            </a:extLst>
          </p:cNvPr>
          <p:cNvSpPr txBox="1"/>
          <p:nvPr/>
        </p:nvSpPr>
        <p:spPr>
          <a:xfrm>
            <a:off x="9549131" y="2361510"/>
            <a:ext cx="1344149" cy="374461"/>
          </a:xfrm>
          <a:prstGeom prst="rect">
            <a:avLst/>
          </a:prstGeom>
          <a:noFill/>
        </p:spPr>
        <p:txBody>
          <a:bodyPr wrap="square" rtlCol="0">
            <a:spAutoFit/>
          </a:bodyPr>
          <a:lstStyle/>
          <a:p>
            <a:pPr>
              <a:lnSpc>
                <a:spcPts val="1067"/>
              </a:lnSpc>
            </a:pPr>
            <a:r>
              <a:rPr lang="de-DE" sz="1067" dirty="0">
                <a:latin typeface="Arial" panose="020B0604020202020204" pitchFamily="34" charset="0"/>
                <a:cs typeface="Arial" panose="020B0604020202020204" pitchFamily="34" charset="0"/>
              </a:rPr>
              <a:t>Self-Service /</a:t>
            </a:r>
            <a:br>
              <a:rPr lang="de-DE" sz="1067" dirty="0">
                <a:latin typeface="Arial" panose="020B0604020202020204" pitchFamily="34" charset="0"/>
                <a:cs typeface="Arial" panose="020B0604020202020204" pitchFamily="34" charset="0"/>
              </a:rPr>
            </a:br>
            <a:r>
              <a:rPr lang="de-DE" sz="1067" dirty="0" err="1">
                <a:latin typeface="Arial" panose="020B0604020202020204" pitchFamily="34" charset="0"/>
                <a:cs typeface="Arial" panose="020B0604020202020204" pitchFamily="34" charset="0"/>
              </a:rPr>
              <a:t>Checkout</a:t>
            </a:r>
            <a:endParaRPr lang="de-AT" sz="1067"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955E24C-2BE9-4500-8610-9EDD9EE3A53E}"/>
              </a:ext>
            </a:extLst>
          </p:cNvPr>
          <p:cNvSpPr txBox="1"/>
          <p:nvPr/>
        </p:nvSpPr>
        <p:spPr>
          <a:xfrm>
            <a:off x="9024678" y="3992502"/>
            <a:ext cx="1344149" cy="374461"/>
          </a:xfrm>
          <a:prstGeom prst="rect">
            <a:avLst/>
          </a:prstGeom>
          <a:noFill/>
        </p:spPr>
        <p:txBody>
          <a:bodyPr wrap="square" rtlCol="0">
            <a:spAutoFit/>
          </a:bodyPr>
          <a:lstStyle/>
          <a:p>
            <a:pPr>
              <a:lnSpc>
                <a:spcPts val="1067"/>
              </a:lnSpc>
            </a:pPr>
            <a:r>
              <a:rPr lang="de-DE" sz="1067" dirty="0">
                <a:latin typeface="Arial" panose="020B0604020202020204" pitchFamily="34" charset="0"/>
                <a:cs typeface="Arial" panose="020B0604020202020204" pitchFamily="34" charset="0"/>
              </a:rPr>
              <a:t>Stock</a:t>
            </a:r>
            <a:br>
              <a:rPr lang="de-DE" sz="1067" dirty="0">
                <a:latin typeface="Arial" panose="020B0604020202020204" pitchFamily="34" charset="0"/>
                <a:cs typeface="Arial" panose="020B0604020202020204" pitchFamily="34" charset="0"/>
              </a:rPr>
            </a:br>
            <a:r>
              <a:rPr lang="de-DE" sz="1067" dirty="0">
                <a:latin typeface="Arial" panose="020B0604020202020204" pitchFamily="34" charset="0"/>
                <a:cs typeface="Arial" panose="020B0604020202020204" pitchFamily="34" charset="0"/>
              </a:rPr>
              <a:t>Management</a:t>
            </a:r>
            <a:endParaRPr lang="de-AT" sz="1067"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35CECED-9144-4271-8153-38BFFD062854}"/>
              </a:ext>
            </a:extLst>
          </p:cNvPr>
          <p:cNvSpPr txBox="1"/>
          <p:nvPr/>
        </p:nvSpPr>
        <p:spPr>
          <a:xfrm>
            <a:off x="8759953" y="4636297"/>
            <a:ext cx="1512009" cy="233397"/>
          </a:xfrm>
          <a:prstGeom prst="rect">
            <a:avLst/>
          </a:prstGeom>
          <a:noFill/>
        </p:spPr>
        <p:txBody>
          <a:bodyPr wrap="square" rtlCol="0">
            <a:spAutoFit/>
          </a:bodyPr>
          <a:lstStyle/>
          <a:p>
            <a:pPr>
              <a:lnSpc>
                <a:spcPts val="1067"/>
              </a:lnSpc>
            </a:pPr>
            <a:r>
              <a:rPr lang="de-DE" sz="1067" dirty="0">
                <a:latin typeface="Arial" panose="020B0604020202020204" pitchFamily="34" charset="0"/>
                <a:cs typeface="Arial" panose="020B0604020202020204" pitchFamily="34" charset="0"/>
              </a:rPr>
              <a:t>After-Sales Services</a:t>
            </a:r>
            <a:endParaRPr lang="de-AT" sz="1067"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684B908-E157-4211-92A1-A64450449E95}"/>
              </a:ext>
            </a:extLst>
          </p:cNvPr>
          <p:cNvSpPr txBox="1"/>
          <p:nvPr/>
        </p:nvSpPr>
        <p:spPr>
          <a:xfrm>
            <a:off x="5691862" y="1246153"/>
            <a:ext cx="1344149" cy="323165"/>
          </a:xfrm>
          <a:prstGeom prst="rect">
            <a:avLst/>
          </a:prstGeom>
          <a:noFill/>
        </p:spPr>
        <p:txBody>
          <a:bodyPr wrap="square" rtlCol="0">
            <a:spAutoFit/>
          </a:bodyPr>
          <a:lstStyle/>
          <a:p>
            <a:pPr>
              <a:lnSpc>
                <a:spcPts val="933"/>
              </a:lnSpc>
            </a:pPr>
            <a:r>
              <a:rPr lang="de-DE" sz="933" b="1" dirty="0">
                <a:latin typeface="Arial" panose="020B0604020202020204" pitchFamily="34" charset="0"/>
                <a:cs typeface="Arial" panose="020B0604020202020204" pitchFamily="34" charset="0"/>
              </a:rPr>
              <a:t>UPGRADE</a:t>
            </a:r>
            <a:br>
              <a:rPr lang="de-DE" sz="933" b="1" dirty="0">
                <a:latin typeface="Arial" panose="020B0604020202020204" pitchFamily="34" charset="0"/>
                <a:cs typeface="Arial" panose="020B0604020202020204" pitchFamily="34" charset="0"/>
              </a:rPr>
            </a:br>
            <a:r>
              <a:rPr lang="de-DE" sz="933" b="1" dirty="0">
                <a:latin typeface="Arial" panose="020B0604020202020204" pitchFamily="34" charset="0"/>
                <a:cs typeface="Arial" panose="020B0604020202020204" pitchFamily="34" charset="0"/>
              </a:rPr>
              <a:t>TARIFF PLANS</a:t>
            </a:r>
            <a:endParaRPr lang="de-AT" sz="933" b="1" dirty="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E15BBEA-BD93-48EC-83D2-1F9DADF86DBB}"/>
              </a:ext>
            </a:extLst>
          </p:cNvPr>
          <p:cNvCxnSpPr/>
          <p:nvPr/>
        </p:nvCxnSpPr>
        <p:spPr>
          <a:xfrm>
            <a:off x="3695451" y="1212597"/>
            <a:ext cx="672075"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5D53D3-52CB-4CCB-BBE8-1A9D1E4B61D5}"/>
              </a:ext>
            </a:extLst>
          </p:cNvPr>
          <p:cNvCxnSpPr>
            <a:cxnSpLocks/>
          </p:cNvCxnSpPr>
          <p:nvPr/>
        </p:nvCxnSpPr>
        <p:spPr>
          <a:xfrm>
            <a:off x="4367525" y="1212597"/>
            <a:ext cx="203200" cy="2032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28EAED3-4610-44EE-8C47-3ADC940D359A}"/>
              </a:ext>
            </a:extLst>
          </p:cNvPr>
          <p:cNvCxnSpPr>
            <a:cxnSpLocks/>
          </p:cNvCxnSpPr>
          <p:nvPr/>
        </p:nvCxnSpPr>
        <p:spPr>
          <a:xfrm>
            <a:off x="1770067" y="2223505"/>
            <a:ext cx="1625832"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E109B5C-BD90-45A7-A4FA-9068DC1B54C7}"/>
              </a:ext>
            </a:extLst>
          </p:cNvPr>
          <p:cNvCxnSpPr>
            <a:cxnSpLocks/>
          </p:cNvCxnSpPr>
          <p:nvPr/>
        </p:nvCxnSpPr>
        <p:spPr>
          <a:xfrm>
            <a:off x="3395899" y="2223505"/>
            <a:ext cx="480053" cy="17152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C74E47-1055-4D02-9D1D-7E60FEE43BC4}"/>
              </a:ext>
            </a:extLst>
          </p:cNvPr>
          <p:cNvCxnSpPr>
            <a:cxnSpLocks/>
          </p:cNvCxnSpPr>
          <p:nvPr/>
        </p:nvCxnSpPr>
        <p:spPr>
          <a:xfrm>
            <a:off x="1859728" y="3917535"/>
            <a:ext cx="134414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D8A4C88-D64D-429C-A053-428C30AB3BCC}"/>
              </a:ext>
            </a:extLst>
          </p:cNvPr>
          <p:cNvCxnSpPr>
            <a:cxnSpLocks/>
          </p:cNvCxnSpPr>
          <p:nvPr/>
        </p:nvCxnSpPr>
        <p:spPr>
          <a:xfrm flipV="1">
            <a:off x="3195584" y="3600166"/>
            <a:ext cx="776379" cy="317369"/>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2D7B9D2-D072-4CBB-AA4A-37DC87A79B51}"/>
              </a:ext>
            </a:extLst>
          </p:cNvPr>
          <p:cNvCxnSpPr>
            <a:cxnSpLocks/>
          </p:cNvCxnSpPr>
          <p:nvPr/>
        </p:nvCxnSpPr>
        <p:spPr>
          <a:xfrm>
            <a:off x="2526416" y="4965404"/>
            <a:ext cx="66916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D065A52-7D8C-4EB8-AA30-290C3370D33B}"/>
              </a:ext>
            </a:extLst>
          </p:cNvPr>
          <p:cNvCxnSpPr>
            <a:cxnSpLocks/>
          </p:cNvCxnSpPr>
          <p:nvPr/>
        </p:nvCxnSpPr>
        <p:spPr>
          <a:xfrm flipV="1">
            <a:off x="3175997" y="4529934"/>
            <a:ext cx="1437255" cy="435471"/>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8AEEDD0-F9EF-4040-8733-F7BE373F8464}"/>
              </a:ext>
            </a:extLst>
          </p:cNvPr>
          <p:cNvCxnSpPr>
            <a:cxnSpLocks/>
          </p:cNvCxnSpPr>
          <p:nvPr/>
        </p:nvCxnSpPr>
        <p:spPr>
          <a:xfrm>
            <a:off x="8676486" y="4969703"/>
            <a:ext cx="1437255"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BEBDD9C-F06C-49E1-A897-1C5B85E15376}"/>
              </a:ext>
            </a:extLst>
          </p:cNvPr>
          <p:cNvCxnSpPr>
            <a:cxnSpLocks/>
          </p:cNvCxnSpPr>
          <p:nvPr/>
        </p:nvCxnSpPr>
        <p:spPr>
          <a:xfrm>
            <a:off x="7716379" y="4529932"/>
            <a:ext cx="960107" cy="435472"/>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41A8059-AD5D-4B18-A56A-11B09ACC4D6D}"/>
              </a:ext>
            </a:extLst>
          </p:cNvPr>
          <p:cNvCxnSpPr>
            <a:cxnSpLocks/>
          </p:cNvCxnSpPr>
          <p:nvPr/>
        </p:nvCxnSpPr>
        <p:spPr>
          <a:xfrm>
            <a:off x="8632855" y="3812323"/>
            <a:ext cx="30336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A662D0F-35B0-4852-8ACC-333998D89DE7}"/>
              </a:ext>
            </a:extLst>
          </p:cNvPr>
          <p:cNvCxnSpPr>
            <a:cxnSpLocks/>
          </p:cNvCxnSpPr>
          <p:nvPr/>
        </p:nvCxnSpPr>
        <p:spPr>
          <a:xfrm>
            <a:off x="8373126" y="3600166"/>
            <a:ext cx="259729" cy="212157"/>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7FECA7A-633E-4661-9051-64EA05F5F977}"/>
              </a:ext>
            </a:extLst>
          </p:cNvPr>
          <p:cNvCxnSpPr>
            <a:cxnSpLocks/>
          </p:cNvCxnSpPr>
          <p:nvPr/>
        </p:nvCxnSpPr>
        <p:spPr>
          <a:xfrm>
            <a:off x="9636592" y="2880307"/>
            <a:ext cx="824685"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28E9EF3-5491-4D73-AD99-0FEEFA4C2D87}"/>
              </a:ext>
            </a:extLst>
          </p:cNvPr>
          <p:cNvCxnSpPr>
            <a:cxnSpLocks/>
          </p:cNvCxnSpPr>
          <p:nvPr/>
        </p:nvCxnSpPr>
        <p:spPr>
          <a:xfrm>
            <a:off x="8388453" y="2409811"/>
            <a:ext cx="1248139" cy="470496"/>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E3D2F5E-9212-40C7-BAC4-20461CC017D3}"/>
              </a:ext>
            </a:extLst>
          </p:cNvPr>
          <p:cNvCxnSpPr>
            <a:cxnSpLocks/>
          </p:cNvCxnSpPr>
          <p:nvPr/>
        </p:nvCxnSpPr>
        <p:spPr>
          <a:xfrm>
            <a:off x="8174617" y="1403203"/>
            <a:ext cx="1586284"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949BD60-C458-48D9-99E1-EB56E73642B4}"/>
              </a:ext>
            </a:extLst>
          </p:cNvPr>
          <p:cNvCxnSpPr>
            <a:cxnSpLocks/>
          </p:cNvCxnSpPr>
          <p:nvPr/>
        </p:nvCxnSpPr>
        <p:spPr>
          <a:xfrm flipV="1">
            <a:off x="7784429" y="1403203"/>
            <a:ext cx="390188" cy="147565"/>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6277C98-B5A1-4DB5-9D7C-81E516F61DD4}"/>
              </a:ext>
            </a:extLst>
          </p:cNvPr>
          <p:cNvCxnSpPr>
            <a:cxnSpLocks/>
          </p:cNvCxnSpPr>
          <p:nvPr/>
        </p:nvCxnSpPr>
        <p:spPr>
          <a:xfrm>
            <a:off x="7140315" y="707147"/>
            <a:ext cx="1171108"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4A50D37-8A90-4871-A639-62DA1EC45485}"/>
              </a:ext>
            </a:extLst>
          </p:cNvPr>
          <p:cNvCxnSpPr>
            <a:cxnSpLocks/>
          </p:cNvCxnSpPr>
          <p:nvPr/>
        </p:nvCxnSpPr>
        <p:spPr>
          <a:xfrm flipV="1">
            <a:off x="6756274" y="707147"/>
            <a:ext cx="384041" cy="192027"/>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98273E1E-B8F0-4AC4-87BA-3A736C696A6D}"/>
              </a:ext>
            </a:extLst>
          </p:cNvPr>
          <p:cNvSpPr/>
          <p:nvPr/>
        </p:nvSpPr>
        <p:spPr>
          <a:xfrm rot="2397156">
            <a:off x="5392504" y="4600465"/>
            <a:ext cx="190517" cy="244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sp>
        <p:nvSpPr>
          <p:cNvPr id="91" name="Rectangle 90">
            <a:extLst>
              <a:ext uri="{FF2B5EF4-FFF2-40B4-BE49-F238E27FC236}">
                <a16:creationId xmlns:a16="http://schemas.microsoft.com/office/drawing/2014/main" id="{F168B95C-C2CC-4E2D-AE17-68FEE35BCF11}"/>
              </a:ext>
            </a:extLst>
          </p:cNvPr>
          <p:cNvSpPr/>
          <p:nvPr/>
        </p:nvSpPr>
        <p:spPr>
          <a:xfrm rot="4722536">
            <a:off x="4434466" y="3816247"/>
            <a:ext cx="190517" cy="244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sp>
        <p:nvSpPr>
          <p:cNvPr id="23" name="TextBox 22">
            <a:extLst>
              <a:ext uri="{FF2B5EF4-FFF2-40B4-BE49-F238E27FC236}">
                <a16:creationId xmlns:a16="http://schemas.microsoft.com/office/drawing/2014/main" id="{AB79208C-88C2-49CE-AD8C-922F14420B81}"/>
              </a:ext>
            </a:extLst>
          </p:cNvPr>
          <p:cNvSpPr txBox="1"/>
          <p:nvPr/>
        </p:nvSpPr>
        <p:spPr>
          <a:xfrm>
            <a:off x="4654719" y="4587929"/>
            <a:ext cx="1131780" cy="323165"/>
          </a:xfrm>
          <a:prstGeom prst="rect">
            <a:avLst/>
          </a:prstGeom>
          <a:noFill/>
        </p:spPr>
        <p:txBody>
          <a:bodyPr wrap="square" rtlCol="0">
            <a:spAutoFit/>
          </a:bodyPr>
          <a:lstStyle/>
          <a:p>
            <a:pPr>
              <a:lnSpc>
                <a:spcPts val="933"/>
              </a:lnSpc>
            </a:pPr>
            <a:r>
              <a:rPr lang="de-DE" sz="933" b="1" dirty="0">
                <a:latin typeface="Arial" panose="020B0604020202020204" pitchFamily="34" charset="0"/>
                <a:cs typeface="Arial" panose="020B0604020202020204" pitchFamily="34" charset="0"/>
              </a:rPr>
              <a:t>DO ONLINE RESEARCH</a:t>
            </a:r>
            <a:endParaRPr lang="de-AT" sz="933" b="1" dirty="0">
              <a:latin typeface="Arial" panose="020B0604020202020204" pitchFamily="34" charset="0"/>
              <a:cs typeface="Arial" panose="020B0604020202020204" pitchFamily="34" charset="0"/>
            </a:endParaRPr>
          </a:p>
        </p:txBody>
      </p:sp>
      <p:sp>
        <p:nvSpPr>
          <p:cNvPr id="92" name="Rectangle 91">
            <a:extLst>
              <a:ext uri="{FF2B5EF4-FFF2-40B4-BE49-F238E27FC236}">
                <a16:creationId xmlns:a16="http://schemas.microsoft.com/office/drawing/2014/main" id="{B675D4B8-EA21-488B-8AC9-5C716351A9BB}"/>
              </a:ext>
            </a:extLst>
          </p:cNvPr>
          <p:cNvSpPr/>
          <p:nvPr/>
        </p:nvSpPr>
        <p:spPr>
          <a:xfrm rot="6057704">
            <a:off x="4198640" y="2712051"/>
            <a:ext cx="190517" cy="244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sp>
        <p:nvSpPr>
          <p:cNvPr id="24" name="TextBox 23">
            <a:extLst>
              <a:ext uri="{FF2B5EF4-FFF2-40B4-BE49-F238E27FC236}">
                <a16:creationId xmlns:a16="http://schemas.microsoft.com/office/drawing/2014/main" id="{7567CA4B-DD38-41A0-A4C4-812CE245589E}"/>
              </a:ext>
            </a:extLst>
          </p:cNvPr>
          <p:cNvSpPr txBox="1"/>
          <p:nvPr/>
        </p:nvSpPr>
        <p:spPr>
          <a:xfrm>
            <a:off x="4047362" y="3684554"/>
            <a:ext cx="1131780" cy="323165"/>
          </a:xfrm>
          <a:prstGeom prst="rect">
            <a:avLst/>
          </a:prstGeom>
          <a:noFill/>
        </p:spPr>
        <p:txBody>
          <a:bodyPr wrap="square" rtlCol="0">
            <a:spAutoFit/>
          </a:bodyPr>
          <a:lstStyle/>
          <a:p>
            <a:pPr>
              <a:lnSpc>
                <a:spcPts val="933"/>
              </a:lnSpc>
            </a:pPr>
            <a:r>
              <a:rPr lang="de-DE" sz="933" b="1" dirty="0">
                <a:latin typeface="Arial" panose="020B0604020202020204" pitchFamily="34" charset="0"/>
                <a:cs typeface="Arial" panose="020B0604020202020204" pitchFamily="34" charset="0"/>
              </a:rPr>
              <a:t>GO TO</a:t>
            </a:r>
            <a:br>
              <a:rPr lang="de-DE" sz="933" b="1" dirty="0">
                <a:latin typeface="Arial" panose="020B0604020202020204" pitchFamily="34" charset="0"/>
                <a:cs typeface="Arial" panose="020B0604020202020204" pitchFamily="34" charset="0"/>
              </a:rPr>
            </a:br>
            <a:r>
              <a:rPr lang="de-DE" sz="933" b="1" dirty="0">
                <a:latin typeface="Arial" panose="020B0604020202020204" pitchFamily="34" charset="0"/>
                <a:cs typeface="Arial" panose="020B0604020202020204" pitchFamily="34" charset="0"/>
              </a:rPr>
              <a:t>STORE</a:t>
            </a:r>
            <a:endParaRPr lang="de-AT" sz="933" b="1" dirty="0">
              <a:latin typeface="Arial" panose="020B0604020202020204" pitchFamily="34" charset="0"/>
              <a:cs typeface="Arial" panose="020B0604020202020204" pitchFamily="34" charset="0"/>
            </a:endParaRPr>
          </a:p>
        </p:txBody>
      </p:sp>
      <p:sp>
        <p:nvSpPr>
          <p:cNvPr id="93" name="Rectangle 92">
            <a:extLst>
              <a:ext uri="{FF2B5EF4-FFF2-40B4-BE49-F238E27FC236}">
                <a16:creationId xmlns:a16="http://schemas.microsoft.com/office/drawing/2014/main" id="{AB169963-7F87-4A71-83F4-8D69C84C7102}"/>
              </a:ext>
            </a:extLst>
          </p:cNvPr>
          <p:cNvSpPr/>
          <p:nvPr/>
        </p:nvSpPr>
        <p:spPr>
          <a:xfrm rot="8687427">
            <a:off x="6768817" y="4524828"/>
            <a:ext cx="178108" cy="244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sp>
        <p:nvSpPr>
          <p:cNvPr id="25" name="TextBox 24">
            <a:extLst>
              <a:ext uri="{FF2B5EF4-FFF2-40B4-BE49-F238E27FC236}">
                <a16:creationId xmlns:a16="http://schemas.microsoft.com/office/drawing/2014/main" id="{EF0E9606-0EB7-4385-B4E2-3368D5FDC034}"/>
              </a:ext>
            </a:extLst>
          </p:cNvPr>
          <p:cNvSpPr txBox="1"/>
          <p:nvPr/>
        </p:nvSpPr>
        <p:spPr>
          <a:xfrm>
            <a:off x="3839877" y="2595779"/>
            <a:ext cx="1131780" cy="323165"/>
          </a:xfrm>
          <a:prstGeom prst="rect">
            <a:avLst/>
          </a:prstGeom>
          <a:noFill/>
        </p:spPr>
        <p:txBody>
          <a:bodyPr wrap="square" rtlCol="0">
            <a:spAutoFit/>
          </a:bodyPr>
          <a:lstStyle/>
          <a:p>
            <a:pPr>
              <a:lnSpc>
                <a:spcPts val="933"/>
              </a:lnSpc>
            </a:pPr>
            <a:r>
              <a:rPr lang="de-DE" sz="933" b="1" dirty="0">
                <a:latin typeface="Arial" panose="020B0604020202020204" pitchFamily="34" charset="0"/>
                <a:cs typeface="Arial" panose="020B0604020202020204" pitchFamily="34" charset="0"/>
              </a:rPr>
              <a:t>EXPLORE OFFERS</a:t>
            </a:r>
            <a:endParaRPr lang="de-AT" sz="933" b="1" dirty="0">
              <a:latin typeface="Arial" panose="020B0604020202020204" pitchFamily="34" charset="0"/>
              <a:cs typeface="Arial" panose="020B0604020202020204" pitchFamily="34" charset="0"/>
            </a:endParaRPr>
          </a:p>
        </p:txBody>
      </p:sp>
      <p:sp>
        <p:nvSpPr>
          <p:cNvPr id="94" name="Rectangle 93">
            <a:extLst>
              <a:ext uri="{FF2B5EF4-FFF2-40B4-BE49-F238E27FC236}">
                <a16:creationId xmlns:a16="http://schemas.microsoft.com/office/drawing/2014/main" id="{C50599CC-EDC1-43ED-99C2-6BBEBCE6B05B}"/>
              </a:ext>
            </a:extLst>
          </p:cNvPr>
          <p:cNvSpPr/>
          <p:nvPr/>
        </p:nvSpPr>
        <p:spPr>
          <a:xfrm rot="8526581">
            <a:off x="4546596" y="1623482"/>
            <a:ext cx="255547" cy="311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sp>
        <p:nvSpPr>
          <p:cNvPr id="17" name="TextBox 16">
            <a:extLst>
              <a:ext uri="{FF2B5EF4-FFF2-40B4-BE49-F238E27FC236}">
                <a16:creationId xmlns:a16="http://schemas.microsoft.com/office/drawing/2014/main" id="{065E44CD-4EFB-4AB2-9859-3EE54A7E0D8F}"/>
              </a:ext>
            </a:extLst>
          </p:cNvPr>
          <p:cNvSpPr txBox="1"/>
          <p:nvPr/>
        </p:nvSpPr>
        <p:spPr>
          <a:xfrm>
            <a:off x="4417470" y="1679777"/>
            <a:ext cx="1344149" cy="207749"/>
          </a:xfrm>
          <a:prstGeom prst="rect">
            <a:avLst/>
          </a:prstGeom>
          <a:noFill/>
        </p:spPr>
        <p:txBody>
          <a:bodyPr wrap="square" rtlCol="0">
            <a:spAutoFit/>
          </a:bodyPr>
          <a:lstStyle/>
          <a:p>
            <a:pPr>
              <a:lnSpc>
                <a:spcPts val="933"/>
              </a:lnSpc>
            </a:pPr>
            <a:r>
              <a:rPr lang="de-DE" sz="933" b="1" dirty="0">
                <a:latin typeface="Arial" panose="020B0604020202020204" pitchFamily="34" charset="0"/>
                <a:cs typeface="Arial" panose="020B0604020202020204" pitchFamily="34" charset="0"/>
              </a:rPr>
              <a:t>GET ASSISTANCE</a:t>
            </a:r>
            <a:endParaRPr lang="de-AT" sz="933" b="1" dirty="0">
              <a:latin typeface="Arial" panose="020B0604020202020204" pitchFamily="34" charset="0"/>
              <a:cs typeface="Arial" panose="020B0604020202020204" pitchFamily="34" charset="0"/>
            </a:endParaRPr>
          </a:p>
        </p:txBody>
      </p:sp>
      <p:sp>
        <p:nvSpPr>
          <p:cNvPr id="95" name="Rectangle 94">
            <a:extLst>
              <a:ext uri="{FF2B5EF4-FFF2-40B4-BE49-F238E27FC236}">
                <a16:creationId xmlns:a16="http://schemas.microsoft.com/office/drawing/2014/main" id="{D14E4074-470F-4F6E-BC6F-8A021930E61F}"/>
              </a:ext>
            </a:extLst>
          </p:cNvPr>
          <p:cNvSpPr/>
          <p:nvPr/>
        </p:nvSpPr>
        <p:spPr>
          <a:xfrm rot="3311833">
            <a:off x="7467685" y="1749457"/>
            <a:ext cx="133841" cy="244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sp>
        <p:nvSpPr>
          <p:cNvPr id="19" name="TextBox 18">
            <a:extLst>
              <a:ext uri="{FF2B5EF4-FFF2-40B4-BE49-F238E27FC236}">
                <a16:creationId xmlns:a16="http://schemas.microsoft.com/office/drawing/2014/main" id="{23CB485F-E30C-4225-86D9-78476808DC45}"/>
              </a:ext>
            </a:extLst>
          </p:cNvPr>
          <p:cNvSpPr txBox="1"/>
          <p:nvPr/>
        </p:nvSpPr>
        <p:spPr>
          <a:xfrm>
            <a:off x="6657778" y="1671895"/>
            <a:ext cx="1344149" cy="207749"/>
          </a:xfrm>
          <a:prstGeom prst="rect">
            <a:avLst/>
          </a:prstGeom>
          <a:noFill/>
        </p:spPr>
        <p:txBody>
          <a:bodyPr wrap="square" rtlCol="0">
            <a:spAutoFit/>
          </a:bodyPr>
          <a:lstStyle/>
          <a:p>
            <a:pPr>
              <a:lnSpc>
                <a:spcPts val="933"/>
              </a:lnSpc>
            </a:pPr>
            <a:r>
              <a:rPr lang="de-DE" sz="933" b="1" dirty="0">
                <a:latin typeface="Arial" panose="020B0604020202020204" pitchFamily="34" charset="0"/>
                <a:cs typeface="Arial" panose="020B0604020202020204" pitchFamily="34" charset="0"/>
              </a:rPr>
              <a:t>BUY PRODUCTS</a:t>
            </a:r>
            <a:endParaRPr lang="de-AT" sz="933" b="1" dirty="0">
              <a:latin typeface="Arial" panose="020B0604020202020204" pitchFamily="34" charset="0"/>
              <a:cs typeface="Arial" panose="020B0604020202020204" pitchFamily="34" charset="0"/>
            </a:endParaRPr>
          </a:p>
        </p:txBody>
      </p:sp>
      <p:sp>
        <p:nvSpPr>
          <p:cNvPr id="96" name="Rectangle 95">
            <a:extLst>
              <a:ext uri="{FF2B5EF4-FFF2-40B4-BE49-F238E27FC236}">
                <a16:creationId xmlns:a16="http://schemas.microsoft.com/office/drawing/2014/main" id="{1031ABF6-7FAA-47A7-AF62-1E8FBDE54556}"/>
              </a:ext>
            </a:extLst>
          </p:cNvPr>
          <p:cNvSpPr/>
          <p:nvPr/>
        </p:nvSpPr>
        <p:spPr>
          <a:xfrm rot="5400000">
            <a:off x="7901586" y="2736763"/>
            <a:ext cx="127863" cy="244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sp>
        <p:nvSpPr>
          <p:cNvPr id="20" name="TextBox 19">
            <a:extLst>
              <a:ext uri="{FF2B5EF4-FFF2-40B4-BE49-F238E27FC236}">
                <a16:creationId xmlns:a16="http://schemas.microsoft.com/office/drawing/2014/main" id="{6B5213F9-4C51-40C4-983B-72E2099D0CB6}"/>
              </a:ext>
            </a:extLst>
          </p:cNvPr>
          <p:cNvSpPr txBox="1"/>
          <p:nvPr/>
        </p:nvSpPr>
        <p:spPr>
          <a:xfrm>
            <a:off x="7408915" y="2560267"/>
            <a:ext cx="896159" cy="323165"/>
          </a:xfrm>
          <a:prstGeom prst="rect">
            <a:avLst/>
          </a:prstGeom>
          <a:noFill/>
        </p:spPr>
        <p:txBody>
          <a:bodyPr wrap="square" rtlCol="0">
            <a:spAutoFit/>
          </a:bodyPr>
          <a:lstStyle/>
          <a:p>
            <a:pPr>
              <a:lnSpc>
                <a:spcPts val="933"/>
              </a:lnSpc>
            </a:pPr>
            <a:r>
              <a:rPr lang="de-DE" sz="933" b="1" dirty="0">
                <a:latin typeface="Arial" panose="020B0604020202020204" pitchFamily="34" charset="0"/>
                <a:cs typeface="Arial" panose="020B0604020202020204" pitchFamily="34" charset="0"/>
              </a:rPr>
              <a:t>PERFORM</a:t>
            </a:r>
            <a:br>
              <a:rPr lang="de-DE" sz="933" b="1" dirty="0">
                <a:latin typeface="Arial" panose="020B0604020202020204" pitchFamily="34" charset="0"/>
                <a:cs typeface="Arial" panose="020B0604020202020204" pitchFamily="34" charset="0"/>
              </a:rPr>
            </a:br>
            <a:r>
              <a:rPr lang="de-DE" sz="933" b="1" dirty="0">
                <a:latin typeface="Arial" panose="020B0604020202020204" pitchFamily="34" charset="0"/>
                <a:cs typeface="Arial" panose="020B0604020202020204" pitchFamily="34" charset="0"/>
              </a:rPr>
              <a:t>TOP-UPS</a:t>
            </a:r>
            <a:endParaRPr lang="de-AT" sz="933" b="1" dirty="0">
              <a:latin typeface="Arial" panose="020B0604020202020204" pitchFamily="34" charset="0"/>
              <a:cs typeface="Arial" panose="020B0604020202020204" pitchFamily="34" charset="0"/>
            </a:endParaRPr>
          </a:p>
        </p:txBody>
      </p:sp>
      <p:sp>
        <p:nvSpPr>
          <p:cNvPr id="97" name="Rectangle 96">
            <a:extLst>
              <a:ext uri="{FF2B5EF4-FFF2-40B4-BE49-F238E27FC236}">
                <a16:creationId xmlns:a16="http://schemas.microsoft.com/office/drawing/2014/main" id="{C89F1FEF-0AB2-4453-B362-F185C6DCF027}"/>
              </a:ext>
            </a:extLst>
          </p:cNvPr>
          <p:cNvSpPr/>
          <p:nvPr/>
        </p:nvSpPr>
        <p:spPr>
          <a:xfrm rot="7091083">
            <a:off x="7541208" y="3822861"/>
            <a:ext cx="228115" cy="244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sp>
        <p:nvSpPr>
          <p:cNvPr id="21" name="TextBox 20">
            <a:extLst>
              <a:ext uri="{FF2B5EF4-FFF2-40B4-BE49-F238E27FC236}">
                <a16:creationId xmlns:a16="http://schemas.microsoft.com/office/drawing/2014/main" id="{02485045-F8FC-483D-BEDB-FE57E522D1B7}"/>
              </a:ext>
            </a:extLst>
          </p:cNvPr>
          <p:cNvSpPr txBox="1"/>
          <p:nvPr/>
        </p:nvSpPr>
        <p:spPr>
          <a:xfrm>
            <a:off x="7398930" y="3696176"/>
            <a:ext cx="896159" cy="323165"/>
          </a:xfrm>
          <a:prstGeom prst="rect">
            <a:avLst/>
          </a:prstGeom>
          <a:noFill/>
        </p:spPr>
        <p:txBody>
          <a:bodyPr wrap="square" rtlCol="0">
            <a:spAutoFit/>
          </a:bodyPr>
          <a:lstStyle/>
          <a:p>
            <a:pPr>
              <a:lnSpc>
                <a:spcPts val="933"/>
              </a:lnSpc>
            </a:pPr>
            <a:r>
              <a:rPr lang="de-DE" sz="933" b="1" dirty="0">
                <a:latin typeface="Arial" panose="020B0604020202020204" pitchFamily="34" charset="0"/>
                <a:cs typeface="Arial" panose="020B0604020202020204" pitchFamily="34" charset="0"/>
              </a:rPr>
              <a:t>USE HOME DELIVERY</a:t>
            </a:r>
            <a:endParaRPr lang="de-AT" sz="933"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DA0BAA3-49A2-448A-B6F7-CFD2A0BF5216}"/>
              </a:ext>
            </a:extLst>
          </p:cNvPr>
          <p:cNvSpPr txBox="1"/>
          <p:nvPr/>
        </p:nvSpPr>
        <p:spPr>
          <a:xfrm>
            <a:off x="6747375" y="4579351"/>
            <a:ext cx="1131780" cy="323165"/>
          </a:xfrm>
          <a:prstGeom prst="rect">
            <a:avLst/>
          </a:prstGeom>
          <a:noFill/>
        </p:spPr>
        <p:txBody>
          <a:bodyPr wrap="square" rtlCol="0">
            <a:spAutoFit/>
          </a:bodyPr>
          <a:lstStyle/>
          <a:p>
            <a:pPr>
              <a:lnSpc>
                <a:spcPts val="933"/>
              </a:lnSpc>
            </a:pPr>
            <a:r>
              <a:rPr lang="de-DE" sz="933" b="1" dirty="0">
                <a:latin typeface="Arial" panose="020B0604020202020204" pitchFamily="34" charset="0"/>
                <a:cs typeface="Arial" panose="020B0604020202020204" pitchFamily="34" charset="0"/>
              </a:rPr>
              <a:t>ARRANGE</a:t>
            </a:r>
            <a:br>
              <a:rPr lang="de-DE" sz="933" b="1" dirty="0">
                <a:latin typeface="Arial" panose="020B0604020202020204" pitchFamily="34" charset="0"/>
                <a:cs typeface="Arial" panose="020B0604020202020204" pitchFamily="34" charset="0"/>
              </a:rPr>
            </a:br>
            <a:r>
              <a:rPr lang="de-DE" sz="933" b="1" dirty="0">
                <a:latin typeface="Arial" panose="020B0604020202020204" pitchFamily="34" charset="0"/>
                <a:cs typeface="Arial" panose="020B0604020202020204" pitchFamily="34" charset="0"/>
              </a:rPr>
              <a:t>FOR REPAIRS</a:t>
            </a:r>
            <a:endParaRPr lang="de-AT" sz="933" b="1" dirty="0">
              <a:latin typeface="Arial" panose="020B0604020202020204" pitchFamily="34" charset="0"/>
              <a:cs typeface="Arial" panose="020B0604020202020204" pitchFamily="34" charset="0"/>
            </a:endParaRPr>
          </a:p>
        </p:txBody>
      </p:sp>
      <p:sp>
        <p:nvSpPr>
          <p:cNvPr id="103" name="TextBox 102">
            <a:extLst>
              <a:ext uri="{FF2B5EF4-FFF2-40B4-BE49-F238E27FC236}">
                <a16:creationId xmlns:a16="http://schemas.microsoft.com/office/drawing/2014/main" id="{78A4B671-4D9D-446F-9D38-2825D1DFB8CB}"/>
              </a:ext>
            </a:extLst>
          </p:cNvPr>
          <p:cNvSpPr txBox="1"/>
          <p:nvPr/>
        </p:nvSpPr>
        <p:spPr>
          <a:xfrm>
            <a:off x="2432079" y="4616282"/>
            <a:ext cx="1344149" cy="233397"/>
          </a:xfrm>
          <a:prstGeom prst="rect">
            <a:avLst/>
          </a:prstGeom>
          <a:noFill/>
        </p:spPr>
        <p:txBody>
          <a:bodyPr wrap="square" rtlCol="0">
            <a:spAutoFit/>
          </a:bodyPr>
          <a:lstStyle/>
          <a:p>
            <a:pPr>
              <a:lnSpc>
                <a:spcPts val="1067"/>
              </a:lnSpc>
            </a:pPr>
            <a:r>
              <a:rPr lang="de-DE" sz="1067" dirty="0">
                <a:latin typeface="Arial" panose="020B0604020202020204" pitchFamily="34" charset="0"/>
                <a:cs typeface="Arial" panose="020B0604020202020204" pitchFamily="34" charset="0"/>
              </a:rPr>
              <a:t>eShop</a:t>
            </a:r>
            <a:endParaRPr lang="de-AT" sz="1067"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C3A792E1-CD7C-414E-B4F4-33C2B83D0AE5}"/>
              </a:ext>
            </a:extLst>
          </p:cNvPr>
          <p:cNvSpPr txBox="1"/>
          <p:nvPr/>
        </p:nvSpPr>
        <p:spPr>
          <a:xfrm rot="21416651">
            <a:off x="5617319" y="4222481"/>
            <a:ext cx="1131780" cy="362492"/>
          </a:xfrm>
          <a:prstGeom prst="rect">
            <a:avLst/>
          </a:prstGeom>
          <a:noFill/>
        </p:spPr>
        <p:txBody>
          <a:bodyPr wrap="square" rtlCol="0">
            <a:prstTxWarp prst="textArchDown">
              <a:avLst/>
            </a:prstTxWarp>
            <a:spAutoFit/>
          </a:bodyPr>
          <a:lstStyle/>
          <a:p>
            <a:pPr algn="ctr">
              <a:lnSpc>
                <a:spcPts val="933"/>
              </a:lnSpc>
            </a:pPr>
            <a:r>
              <a:rPr lang="de-DE" sz="867" b="1" dirty="0">
                <a:solidFill>
                  <a:srgbClr val="F2712B"/>
                </a:solidFill>
                <a:latin typeface="Arial" panose="020B0604020202020204" pitchFamily="34" charset="0"/>
                <a:cs typeface="Arial" panose="020B0604020202020204" pitchFamily="34" charset="0"/>
              </a:rPr>
              <a:t>COMMERCE</a:t>
            </a:r>
            <a:br>
              <a:rPr lang="de-DE" sz="867" b="1" dirty="0">
                <a:solidFill>
                  <a:srgbClr val="F2712B"/>
                </a:solidFill>
                <a:latin typeface="Arial" panose="020B0604020202020204" pitchFamily="34" charset="0"/>
                <a:cs typeface="Arial" panose="020B0604020202020204" pitchFamily="34" charset="0"/>
              </a:rPr>
            </a:br>
            <a:r>
              <a:rPr lang="de-DE" sz="867" b="1" dirty="0">
                <a:solidFill>
                  <a:srgbClr val="F2712B"/>
                </a:solidFill>
                <a:latin typeface="Arial" panose="020B0604020202020204" pitchFamily="34" charset="0"/>
                <a:cs typeface="Arial" panose="020B0604020202020204" pitchFamily="34" charset="0"/>
              </a:rPr>
              <a:t> PLATFORM</a:t>
            </a:r>
            <a:endParaRPr lang="de-AT" sz="867" b="1" dirty="0">
              <a:solidFill>
                <a:srgbClr val="F271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8672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6507A06-DD90-45BE-901D-90C3BF6B7AB8}"/>
              </a:ext>
            </a:extLst>
          </p:cNvPr>
          <p:cNvSpPr>
            <a:spLocks noGrp="1"/>
          </p:cNvSpPr>
          <p:nvPr>
            <p:ph type="body" sz="quarter" idx="12"/>
          </p:nvPr>
        </p:nvSpPr>
        <p:spPr/>
        <p:txBody>
          <a:bodyPr/>
          <a:lstStyle/>
          <a:p>
            <a:endParaRPr lang="de-AT"/>
          </a:p>
        </p:txBody>
      </p:sp>
      <p:sp>
        <p:nvSpPr>
          <p:cNvPr id="4" name="Title 3"/>
          <p:cNvSpPr>
            <a:spLocks noGrp="1"/>
          </p:cNvSpPr>
          <p:nvPr>
            <p:ph type="title"/>
          </p:nvPr>
        </p:nvSpPr>
        <p:spPr/>
        <p:txBody>
          <a:bodyPr/>
          <a:lstStyle/>
          <a:p>
            <a:r>
              <a:rPr lang="en-US" dirty="0"/>
              <a:t>Omni-channel</a:t>
            </a:r>
            <a:br>
              <a:rPr lang="en-US" dirty="0"/>
            </a:br>
            <a:r>
              <a:rPr lang="en-US" dirty="0"/>
              <a:t>use cases</a:t>
            </a:r>
          </a:p>
        </p:txBody>
      </p:sp>
      <p:sp>
        <p:nvSpPr>
          <p:cNvPr id="17" name="Rectangle 16">
            <a:extLst>
              <a:ext uri="{FF2B5EF4-FFF2-40B4-BE49-F238E27FC236}">
                <a16:creationId xmlns:a16="http://schemas.microsoft.com/office/drawing/2014/main" id="{A1EDE3F9-3EB8-4F5C-80AB-EB92366A40D9}"/>
              </a:ext>
            </a:extLst>
          </p:cNvPr>
          <p:cNvSpPr/>
          <p:nvPr/>
        </p:nvSpPr>
        <p:spPr>
          <a:xfrm>
            <a:off x="-48683" y="2383929"/>
            <a:ext cx="11259608" cy="3456384"/>
          </a:xfrm>
          <a:prstGeom prst="rect">
            <a:avLst/>
          </a:prstGeom>
          <a:solidFill>
            <a:srgbClr val="FDD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 Placeholder 2"/>
          <p:cNvSpPr>
            <a:spLocks noGrp="1"/>
          </p:cNvSpPr>
          <p:nvPr>
            <p:ph type="body" sz="quarter" idx="10"/>
          </p:nvPr>
        </p:nvSpPr>
        <p:spPr>
          <a:xfrm>
            <a:off x="5167421" y="2728475"/>
            <a:ext cx="5901050" cy="2767292"/>
          </a:xfrm>
        </p:spPr>
        <p:txBody>
          <a:bodyPr/>
          <a:lstStyle/>
          <a:p>
            <a:pPr>
              <a:spcAft>
                <a:spcPts val="800"/>
              </a:spcAft>
            </a:pPr>
            <a:r>
              <a:rPr lang="en-US" sz="1600" dirty="0"/>
              <a:t>NTS Retail allows you to incorporate</a:t>
            </a:r>
            <a:br>
              <a:rPr lang="en-US" sz="1600" dirty="0"/>
            </a:br>
            <a:r>
              <a:rPr lang="en-US" sz="1600" dirty="0"/>
              <a:t>omni-channel business cases such as:</a:t>
            </a:r>
          </a:p>
          <a:p>
            <a:pPr marL="335992" indent="-335992">
              <a:spcBef>
                <a:spcPts val="1600"/>
              </a:spcBef>
              <a:buFont typeface="Wingdings" panose="05000000000000000000" pitchFamily="2" charset="2"/>
              <a:buChar char="§"/>
            </a:pPr>
            <a:r>
              <a:rPr lang="en-US" sz="1600" dirty="0"/>
              <a:t>Online purchase or reservation with pick-up at any store</a:t>
            </a:r>
            <a:br>
              <a:rPr lang="en-US" sz="1600"/>
            </a:br>
            <a:r>
              <a:rPr lang="en-US" sz="1600"/>
              <a:t>(“Click </a:t>
            </a:r>
            <a:r>
              <a:rPr lang="en-US" sz="1600" dirty="0"/>
              <a:t>&amp; Collect“)</a:t>
            </a:r>
          </a:p>
          <a:p>
            <a:pPr marL="335992" indent="-335992">
              <a:spcBef>
                <a:spcPts val="1600"/>
              </a:spcBef>
              <a:buFont typeface="Wingdings" panose="05000000000000000000" pitchFamily="2" charset="2"/>
              <a:buChar char="§"/>
            </a:pPr>
            <a:r>
              <a:rPr lang="en-US" sz="1600" dirty="0"/>
              <a:t>Online purchase with goods return in the store</a:t>
            </a:r>
          </a:p>
          <a:p>
            <a:pPr marL="335992" indent="-335992">
              <a:spcBef>
                <a:spcPts val="1600"/>
              </a:spcBef>
              <a:buFont typeface="Wingdings" panose="05000000000000000000" pitchFamily="2" charset="2"/>
              <a:buChar char="§"/>
            </a:pPr>
            <a:r>
              <a:rPr lang="en-US" sz="1600" dirty="0"/>
              <a:t>In-store purchase with delivery by a third-party supplier</a:t>
            </a:r>
          </a:p>
          <a:p>
            <a:pPr marL="335992" indent="-335992">
              <a:spcBef>
                <a:spcPts val="1600"/>
              </a:spcBef>
              <a:buFont typeface="Wingdings" panose="05000000000000000000" pitchFamily="2" charset="2"/>
              <a:buChar char="§"/>
            </a:pPr>
            <a:r>
              <a:rPr lang="en-US" sz="1600" dirty="0"/>
              <a:t>Online or in-store purchase with home delivery</a:t>
            </a:r>
          </a:p>
        </p:txBody>
      </p:sp>
      <p:grpSp>
        <p:nvGrpSpPr>
          <p:cNvPr id="14" name="Group 13">
            <a:extLst>
              <a:ext uri="{FF2B5EF4-FFF2-40B4-BE49-F238E27FC236}">
                <a16:creationId xmlns:a16="http://schemas.microsoft.com/office/drawing/2014/main" id="{C4786AF3-E4A6-4D38-96B9-53EFBADE36A7}"/>
              </a:ext>
            </a:extLst>
          </p:cNvPr>
          <p:cNvGrpSpPr/>
          <p:nvPr/>
        </p:nvGrpSpPr>
        <p:grpSpPr>
          <a:xfrm>
            <a:off x="611507" y="1665890"/>
            <a:ext cx="4086225" cy="4647910"/>
            <a:chOff x="371475" y="1914815"/>
            <a:chExt cx="4086225" cy="4647910"/>
          </a:xfrm>
        </p:grpSpPr>
        <p:sp>
          <p:nvSpPr>
            <p:cNvPr id="13" name="Rectangle 12">
              <a:extLst>
                <a:ext uri="{FF2B5EF4-FFF2-40B4-BE49-F238E27FC236}">
                  <a16:creationId xmlns:a16="http://schemas.microsoft.com/office/drawing/2014/main" id="{89B64863-02DA-4F48-A3A5-8A20F8BE62E1}"/>
                </a:ext>
              </a:extLst>
            </p:cNvPr>
            <p:cNvSpPr/>
            <p:nvPr/>
          </p:nvSpPr>
          <p:spPr>
            <a:xfrm>
              <a:off x="371475" y="1914815"/>
              <a:ext cx="4086225" cy="4647910"/>
            </a:xfrm>
            <a:prstGeom prst="rect">
              <a:avLst/>
            </a:prstGeom>
            <a:solidFill>
              <a:schemeClr val="bg1"/>
            </a:solidFill>
            <a:ln w="12700">
              <a:solidFill>
                <a:srgbClr val="E1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2" name="Picture 11">
              <a:extLst>
                <a:ext uri="{FF2B5EF4-FFF2-40B4-BE49-F238E27FC236}">
                  <a16:creationId xmlns:a16="http://schemas.microsoft.com/office/drawing/2014/main" id="{6F8D2EE1-C430-490A-A938-E2EB83DEE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32" y="2185166"/>
              <a:ext cx="3762418" cy="4166610"/>
            </a:xfrm>
            <a:prstGeom prst="rect">
              <a:avLst/>
            </a:prstGeom>
            <a:ln w="12700">
              <a:noFill/>
            </a:ln>
          </p:spPr>
        </p:pic>
      </p:grpSp>
    </p:spTree>
    <p:extLst>
      <p:ext uri="{BB962C8B-B14F-4D97-AF65-F5344CB8AC3E}">
        <p14:creationId xmlns:p14="http://schemas.microsoft.com/office/powerpoint/2010/main" val="863982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441779" y="2564904"/>
            <a:ext cx="4750221" cy="3840427"/>
          </a:xfrm>
        </p:spPr>
        <p:txBody>
          <a:bodyPr/>
          <a:lstStyle/>
          <a:p>
            <a:pPr marL="0" indent="0" defTabSz="914446">
              <a:spcBef>
                <a:spcPts val="300"/>
              </a:spcBef>
              <a:buNone/>
            </a:pPr>
            <a:r>
              <a:rPr lang="en-US" sz="1800" dirty="0"/>
              <a:t>NTS Retail’s click &amp; collect functionality covers three main aspects: </a:t>
            </a:r>
          </a:p>
          <a:p>
            <a:pPr marL="0" indent="0" defTabSz="914446">
              <a:spcBef>
                <a:spcPts val="300"/>
              </a:spcBef>
              <a:buNone/>
            </a:pPr>
            <a:endParaRPr lang="en-US" sz="1800" dirty="0"/>
          </a:p>
          <a:p>
            <a:pPr defTabSz="914446">
              <a:spcBef>
                <a:spcPts val="300"/>
              </a:spcBef>
            </a:pPr>
            <a:r>
              <a:rPr lang="en-US" sz="1800" dirty="0"/>
              <a:t>Online product orders / reservations</a:t>
            </a:r>
          </a:p>
          <a:p>
            <a:pPr defTabSz="914446">
              <a:spcBef>
                <a:spcPts val="300"/>
              </a:spcBef>
            </a:pPr>
            <a:r>
              <a:rPr lang="en-US" sz="1800" dirty="0"/>
              <a:t>Query stock information</a:t>
            </a:r>
          </a:p>
          <a:p>
            <a:pPr defTabSz="914446">
              <a:spcBef>
                <a:spcPts val="300"/>
              </a:spcBef>
            </a:pPr>
            <a:r>
              <a:rPr lang="en-US" sz="1800" dirty="0"/>
              <a:t>Order processing </a:t>
            </a:r>
            <a:r>
              <a:rPr lang="de-DE" sz="1800" dirty="0"/>
              <a:t>at the POS</a:t>
            </a:r>
            <a:endParaRPr lang="uk-UA" sz="1800" dirty="0"/>
          </a:p>
          <a:p>
            <a:endParaRPr lang="en-US" sz="1800" dirty="0"/>
          </a:p>
          <a:p>
            <a:endParaRPr lang="en-US" sz="1800" dirty="0"/>
          </a:p>
          <a:p>
            <a:endParaRPr lang="en-US" sz="1800" dirty="0"/>
          </a:p>
        </p:txBody>
      </p:sp>
      <p:sp>
        <p:nvSpPr>
          <p:cNvPr id="5" name="Text Placeholder 4"/>
          <p:cNvSpPr>
            <a:spLocks noGrp="1"/>
          </p:cNvSpPr>
          <p:nvPr>
            <p:ph type="body" sz="quarter" idx="12"/>
          </p:nvPr>
        </p:nvSpPr>
        <p:spPr/>
        <p:txBody>
          <a:bodyPr/>
          <a:lstStyle/>
          <a:p>
            <a:endParaRPr lang="en-US" noProof="0" dirty="0"/>
          </a:p>
        </p:txBody>
      </p:sp>
      <p:sp>
        <p:nvSpPr>
          <p:cNvPr id="2" name="Title 1"/>
          <p:cNvSpPr>
            <a:spLocks noGrp="1"/>
          </p:cNvSpPr>
          <p:nvPr>
            <p:ph type="title"/>
          </p:nvPr>
        </p:nvSpPr>
        <p:spPr/>
        <p:txBody>
          <a:bodyPr/>
          <a:lstStyle/>
          <a:p>
            <a:r>
              <a:rPr lang="en-US" dirty="0"/>
              <a:t>Order online &amp; pick-up in store (click &amp; collect)</a:t>
            </a:r>
          </a:p>
        </p:txBody>
      </p:sp>
      <p:grpSp>
        <p:nvGrpSpPr>
          <p:cNvPr id="8" name="Group 7">
            <a:extLst>
              <a:ext uri="{FF2B5EF4-FFF2-40B4-BE49-F238E27FC236}">
                <a16:creationId xmlns:a16="http://schemas.microsoft.com/office/drawing/2014/main" id="{81D213FA-E448-4612-938E-6E5116B1013B}"/>
              </a:ext>
            </a:extLst>
          </p:cNvPr>
          <p:cNvGrpSpPr/>
          <p:nvPr/>
        </p:nvGrpSpPr>
        <p:grpSpPr>
          <a:xfrm>
            <a:off x="2237122" y="2430969"/>
            <a:ext cx="3280229" cy="3280229"/>
            <a:chOff x="1972429" y="2482426"/>
            <a:chExt cx="3280229" cy="3280229"/>
          </a:xfrm>
        </p:grpSpPr>
        <p:sp>
          <p:nvSpPr>
            <p:cNvPr id="9" name="Oval 8">
              <a:extLst>
                <a:ext uri="{FF2B5EF4-FFF2-40B4-BE49-F238E27FC236}">
                  <a16:creationId xmlns:a16="http://schemas.microsoft.com/office/drawing/2014/main" id="{A2D6D8DD-6041-4768-900E-4EBBFC926441}"/>
                </a:ext>
              </a:extLst>
            </p:cNvPr>
            <p:cNvSpPr/>
            <p:nvPr/>
          </p:nvSpPr>
          <p:spPr>
            <a:xfrm>
              <a:off x="2998105" y="2482426"/>
              <a:ext cx="1228877" cy="3280229"/>
            </a:xfrm>
            <a:prstGeom prst="ellipse">
              <a:avLst/>
            </a:prstGeom>
            <a:noFill/>
            <a:ln w="28575">
              <a:solidFill>
                <a:srgbClr val="E1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uk-UA">
                <a:solidFill>
                  <a:srgbClr val="F2F2F5"/>
                </a:solidFill>
                <a:latin typeface="Roboto"/>
              </a:endParaRPr>
            </a:p>
          </p:txBody>
        </p:sp>
        <p:sp>
          <p:nvSpPr>
            <p:cNvPr id="10" name="Oval 9">
              <a:extLst>
                <a:ext uri="{FF2B5EF4-FFF2-40B4-BE49-F238E27FC236}">
                  <a16:creationId xmlns:a16="http://schemas.microsoft.com/office/drawing/2014/main" id="{75B312C7-2B7F-434D-A0BC-375E1E0D19BD}"/>
                </a:ext>
              </a:extLst>
            </p:cNvPr>
            <p:cNvSpPr/>
            <p:nvPr/>
          </p:nvSpPr>
          <p:spPr>
            <a:xfrm rot="18000000">
              <a:off x="2998105" y="2482426"/>
              <a:ext cx="1228877" cy="3280229"/>
            </a:xfrm>
            <a:prstGeom prst="ellipse">
              <a:avLst/>
            </a:prstGeom>
            <a:noFill/>
            <a:ln w="28575">
              <a:solidFill>
                <a:srgbClr val="E1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uk-UA">
                <a:solidFill>
                  <a:srgbClr val="F2F2F5"/>
                </a:solidFill>
                <a:latin typeface="Roboto"/>
              </a:endParaRPr>
            </a:p>
          </p:txBody>
        </p:sp>
        <p:sp>
          <p:nvSpPr>
            <p:cNvPr id="11" name="Oval 10">
              <a:extLst>
                <a:ext uri="{FF2B5EF4-FFF2-40B4-BE49-F238E27FC236}">
                  <a16:creationId xmlns:a16="http://schemas.microsoft.com/office/drawing/2014/main" id="{D789BB94-1870-4E07-B58D-61B92DAD9B22}"/>
                </a:ext>
              </a:extLst>
            </p:cNvPr>
            <p:cNvSpPr/>
            <p:nvPr/>
          </p:nvSpPr>
          <p:spPr>
            <a:xfrm rot="3600000">
              <a:off x="2998105" y="2482426"/>
              <a:ext cx="1228877" cy="3280229"/>
            </a:xfrm>
            <a:prstGeom prst="ellipse">
              <a:avLst/>
            </a:prstGeom>
            <a:noFill/>
            <a:ln w="28575">
              <a:solidFill>
                <a:srgbClr val="E1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uk-UA">
                <a:solidFill>
                  <a:srgbClr val="F2F2F5"/>
                </a:solidFill>
                <a:latin typeface="Roboto"/>
              </a:endParaRPr>
            </a:p>
          </p:txBody>
        </p:sp>
        <p:sp>
          <p:nvSpPr>
            <p:cNvPr id="12" name="Oval 11">
              <a:extLst>
                <a:ext uri="{FF2B5EF4-FFF2-40B4-BE49-F238E27FC236}">
                  <a16:creationId xmlns:a16="http://schemas.microsoft.com/office/drawing/2014/main" id="{9B24DFBA-7D99-4705-ADC5-2F2CFE324841}"/>
                </a:ext>
              </a:extLst>
            </p:cNvPr>
            <p:cNvSpPr/>
            <p:nvPr/>
          </p:nvSpPr>
          <p:spPr>
            <a:xfrm>
              <a:off x="3134762" y="2531878"/>
              <a:ext cx="304800" cy="304800"/>
            </a:xfrm>
            <a:prstGeom prst="ellipse">
              <a:avLst/>
            </a:prstGeom>
            <a:solidFill>
              <a:schemeClr val="tx1">
                <a:lumMod val="65000"/>
                <a:lumOff val="3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uk-UA">
                <a:solidFill>
                  <a:srgbClr val="F2F2F5"/>
                </a:solidFill>
                <a:latin typeface="Roboto"/>
              </a:endParaRPr>
            </a:p>
          </p:txBody>
        </p:sp>
        <p:sp>
          <p:nvSpPr>
            <p:cNvPr id="13" name="Oval 12">
              <a:extLst>
                <a:ext uri="{FF2B5EF4-FFF2-40B4-BE49-F238E27FC236}">
                  <a16:creationId xmlns:a16="http://schemas.microsoft.com/office/drawing/2014/main" id="{B1EDF2A6-4AAF-4CB5-92C7-40932B71F638}"/>
                </a:ext>
              </a:extLst>
            </p:cNvPr>
            <p:cNvSpPr/>
            <p:nvPr/>
          </p:nvSpPr>
          <p:spPr>
            <a:xfrm>
              <a:off x="4537269" y="4907075"/>
              <a:ext cx="365760" cy="365760"/>
            </a:xfrm>
            <a:prstGeom prst="ellipse">
              <a:avLst/>
            </a:prstGeom>
            <a:solidFill>
              <a:schemeClr val="tx1">
                <a:lumMod val="65000"/>
                <a:lumOff val="3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uk-UA">
                <a:solidFill>
                  <a:srgbClr val="F2F2F5"/>
                </a:solidFill>
                <a:latin typeface="Roboto"/>
              </a:endParaRPr>
            </a:p>
          </p:txBody>
        </p:sp>
        <p:sp>
          <p:nvSpPr>
            <p:cNvPr id="14" name="Oval 13">
              <a:extLst>
                <a:ext uri="{FF2B5EF4-FFF2-40B4-BE49-F238E27FC236}">
                  <a16:creationId xmlns:a16="http://schemas.microsoft.com/office/drawing/2014/main" id="{69386028-D82D-4372-8DF1-0069D636A09F}"/>
                </a:ext>
              </a:extLst>
            </p:cNvPr>
            <p:cNvSpPr/>
            <p:nvPr/>
          </p:nvSpPr>
          <p:spPr>
            <a:xfrm>
              <a:off x="2444626" y="4846115"/>
              <a:ext cx="426720" cy="426720"/>
            </a:xfrm>
            <a:prstGeom prst="ellipse">
              <a:avLst/>
            </a:prstGeom>
            <a:solidFill>
              <a:schemeClr val="tx1">
                <a:lumMod val="65000"/>
                <a:lumOff val="3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uk-UA">
                <a:solidFill>
                  <a:srgbClr val="F2F2F5"/>
                </a:solidFill>
                <a:latin typeface="Roboto"/>
              </a:endParaRPr>
            </a:p>
          </p:txBody>
        </p:sp>
      </p:grpSp>
      <p:grpSp>
        <p:nvGrpSpPr>
          <p:cNvPr id="15" name="Group 14">
            <a:extLst>
              <a:ext uri="{FF2B5EF4-FFF2-40B4-BE49-F238E27FC236}">
                <a16:creationId xmlns:a16="http://schemas.microsoft.com/office/drawing/2014/main" id="{3F853437-C61B-45B7-A9F8-D12CEAED2FC0}"/>
              </a:ext>
            </a:extLst>
          </p:cNvPr>
          <p:cNvGrpSpPr/>
          <p:nvPr/>
        </p:nvGrpSpPr>
        <p:grpSpPr>
          <a:xfrm>
            <a:off x="3522684" y="3754605"/>
            <a:ext cx="707470" cy="672307"/>
            <a:chOff x="3257991" y="3806062"/>
            <a:chExt cx="707470" cy="672307"/>
          </a:xfrm>
        </p:grpSpPr>
        <p:sp>
          <p:nvSpPr>
            <p:cNvPr id="16" name="Freeform 28">
              <a:extLst>
                <a:ext uri="{FF2B5EF4-FFF2-40B4-BE49-F238E27FC236}">
                  <a16:creationId xmlns:a16="http://schemas.microsoft.com/office/drawing/2014/main" id="{96338272-032A-4B51-9A7C-98C55BF32694}"/>
                </a:ext>
              </a:extLst>
            </p:cNvPr>
            <p:cNvSpPr>
              <a:spLocks/>
            </p:cNvSpPr>
            <p:nvPr/>
          </p:nvSpPr>
          <p:spPr bwMode="auto">
            <a:xfrm rot="9121618">
              <a:off x="3569859" y="3806062"/>
              <a:ext cx="395602" cy="510088"/>
            </a:xfrm>
            <a:custGeom>
              <a:avLst/>
              <a:gdLst>
                <a:gd name="T0" fmla="*/ 493 w 737"/>
                <a:gd name="T1" fmla="*/ 192 h 950"/>
                <a:gd name="T2" fmla="*/ 460 w 737"/>
                <a:gd name="T3" fmla="*/ 198 h 950"/>
                <a:gd name="T4" fmla="*/ 262 w 737"/>
                <a:gd name="T5" fmla="*/ 0 h 950"/>
                <a:gd name="T6" fmla="*/ 262 w 737"/>
                <a:gd name="T7" fmla="*/ 950 h 950"/>
                <a:gd name="T8" fmla="*/ 262 w 737"/>
                <a:gd name="T9" fmla="*/ 950 h 950"/>
                <a:gd name="T10" fmla="*/ 460 w 737"/>
                <a:gd name="T11" fmla="*/ 752 h 950"/>
                <a:gd name="T12" fmla="*/ 455 w 737"/>
                <a:gd name="T13" fmla="*/ 719 h 950"/>
                <a:gd name="T14" fmla="*/ 405 w 737"/>
                <a:gd name="T15" fmla="*/ 702 h 950"/>
                <a:gd name="T16" fmla="*/ 405 w 737"/>
                <a:gd name="T17" fmla="*/ 618 h 950"/>
                <a:gd name="T18" fmla="*/ 489 w 737"/>
                <a:gd name="T19" fmla="*/ 618 h 950"/>
                <a:gd name="T20" fmla="*/ 506 w 737"/>
                <a:gd name="T21" fmla="*/ 667 h 950"/>
                <a:gd name="T22" fmla="*/ 539 w 737"/>
                <a:gd name="T23" fmla="*/ 673 h 950"/>
                <a:gd name="T24" fmla="*/ 737 w 737"/>
                <a:gd name="T25" fmla="*/ 475 h 950"/>
                <a:gd name="T26" fmla="*/ 539 w 737"/>
                <a:gd name="T27" fmla="*/ 277 h 950"/>
                <a:gd name="T28" fmla="*/ 544 w 737"/>
                <a:gd name="T29" fmla="*/ 244 h 950"/>
                <a:gd name="T30" fmla="*/ 594 w 737"/>
                <a:gd name="T31" fmla="*/ 227 h 950"/>
                <a:gd name="T32" fmla="*/ 594 w 737"/>
                <a:gd name="T33" fmla="*/ 143 h 950"/>
                <a:gd name="T34" fmla="*/ 510 w 737"/>
                <a:gd name="T35" fmla="*/ 143 h 950"/>
                <a:gd name="T36" fmla="*/ 493 w 737"/>
                <a:gd name="T37" fmla="*/ 192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7" h="950">
                  <a:moveTo>
                    <a:pt x="493" y="192"/>
                  </a:moveTo>
                  <a:cubicBezTo>
                    <a:pt x="484" y="198"/>
                    <a:pt x="471" y="199"/>
                    <a:pt x="460" y="198"/>
                  </a:cubicBezTo>
                  <a:cubicBezTo>
                    <a:pt x="262" y="0"/>
                    <a:pt x="262" y="0"/>
                    <a:pt x="262" y="0"/>
                  </a:cubicBezTo>
                  <a:cubicBezTo>
                    <a:pt x="0" y="262"/>
                    <a:pt x="0" y="687"/>
                    <a:pt x="262" y="950"/>
                  </a:cubicBezTo>
                  <a:cubicBezTo>
                    <a:pt x="262" y="950"/>
                    <a:pt x="262" y="950"/>
                    <a:pt x="262" y="950"/>
                  </a:cubicBezTo>
                  <a:cubicBezTo>
                    <a:pt x="460" y="752"/>
                    <a:pt x="460" y="752"/>
                    <a:pt x="460" y="752"/>
                  </a:cubicBezTo>
                  <a:cubicBezTo>
                    <a:pt x="461" y="741"/>
                    <a:pt x="460" y="728"/>
                    <a:pt x="455" y="719"/>
                  </a:cubicBezTo>
                  <a:cubicBezTo>
                    <a:pt x="437" y="721"/>
                    <a:pt x="419" y="715"/>
                    <a:pt x="405" y="702"/>
                  </a:cubicBezTo>
                  <a:cubicBezTo>
                    <a:pt x="382" y="679"/>
                    <a:pt x="382" y="641"/>
                    <a:pt x="405" y="618"/>
                  </a:cubicBezTo>
                  <a:cubicBezTo>
                    <a:pt x="428" y="595"/>
                    <a:pt x="466" y="595"/>
                    <a:pt x="489" y="618"/>
                  </a:cubicBezTo>
                  <a:cubicBezTo>
                    <a:pt x="503" y="631"/>
                    <a:pt x="508" y="650"/>
                    <a:pt x="506" y="667"/>
                  </a:cubicBezTo>
                  <a:cubicBezTo>
                    <a:pt x="516" y="673"/>
                    <a:pt x="528" y="674"/>
                    <a:pt x="539" y="673"/>
                  </a:cubicBezTo>
                  <a:cubicBezTo>
                    <a:pt x="737" y="475"/>
                    <a:pt x="737" y="475"/>
                    <a:pt x="737" y="475"/>
                  </a:cubicBezTo>
                  <a:cubicBezTo>
                    <a:pt x="539" y="277"/>
                    <a:pt x="539" y="277"/>
                    <a:pt x="539" y="277"/>
                  </a:cubicBezTo>
                  <a:cubicBezTo>
                    <a:pt x="538" y="266"/>
                    <a:pt x="539" y="253"/>
                    <a:pt x="544" y="244"/>
                  </a:cubicBezTo>
                  <a:cubicBezTo>
                    <a:pt x="562" y="246"/>
                    <a:pt x="581" y="240"/>
                    <a:pt x="594" y="227"/>
                  </a:cubicBezTo>
                  <a:cubicBezTo>
                    <a:pt x="617" y="204"/>
                    <a:pt x="617" y="166"/>
                    <a:pt x="594" y="143"/>
                  </a:cubicBezTo>
                  <a:cubicBezTo>
                    <a:pt x="571" y="120"/>
                    <a:pt x="533" y="120"/>
                    <a:pt x="510" y="143"/>
                  </a:cubicBezTo>
                  <a:cubicBezTo>
                    <a:pt x="497" y="156"/>
                    <a:pt x="491" y="175"/>
                    <a:pt x="493" y="19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Oval 16">
              <a:extLst>
                <a:ext uri="{FF2B5EF4-FFF2-40B4-BE49-F238E27FC236}">
                  <a16:creationId xmlns:a16="http://schemas.microsoft.com/office/drawing/2014/main" id="{E8CF4B9F-4F10-4307-BD4E-4C18C7813B63}"/>
                </a:ext>
              </a:extLst>
            </p:cNvPr>
            <p:cNvSpPr/>
            <p:nvPr/>
          </p:nvSpPr>
          <p:spPr>
            <a:xfrm>
              <a:off x="3303725" y="3857885"/>
              <a:ext cx="597646" cy="597646"/>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uk-UA">
                <a:solidFill>
                  <a:srgbClr val="F2F2F5"/>
                </a:solidFill>
                <a:latin typeface="Roboto"/>
              </a:endParaRPr>
            </a:p>
          </p:txBody>
        </p:sp>
        <p:sp>
          <p:nvSpPr>
            <p:cNvPr id="18" name="Freeform 28">
              <a:extLst>
                <a:ext uri="{FF2B5EF4-FFF2-40B4-BE49-F238E27FC236}">
                  <a16:creationId xmlns:a16="http://schemas.microsoft.com/office/drawing/2014/main" id="{5DD674EE-F487-44A3-B24F-98145A3D4AA1}"/>
                </a:ext>
              </a:extLst>
            </p:cNvPr>
            <p:cNvSpPr>
              <a:spLocks/>
            </p:cNvSpPr>
            <p:nvPr/>
          </p:nvSpPr>
          <p:spPr bwMode="auto">
            <a:xfrm rot="18059640">
              <a:off x="3315234" y="4025524"/>
              <a:ext cx="395602" cy="510088"/>
            </a:xfrm>
            <a:custGeom>
              <a:avLst/>
              <a:gdLst>
                <a:gd name="T0" fmla="*/ 493 w 737"/>
                <a:gd name="T1" fmla="*/ 192 h 950"/>
                <a:gd name="T2" fmla="*/ 460 w 737"/>
                <a:gd name="T3" fmla="*/ 198 h 950"/>
                <a:gd name="T4" fmla="*/ 262 w 737"/>
                <a:gd name="T5" fmla="*/ 0 h 950"/>
                <a:gd name="T6" fmla="*/ 262 w 737"/>
                <a:gd name="T7" fmla="*/ 950 h 950"/>
                <a:gd name="T8" fmla="*/ 262 w 737"/>
                <a:gd name="T9" fmla="*/ 950 h 950"/>
                <a:gd name="T10" fmla="*/ 460 w 737"/>
                <a:gd name="T11" fmla="*/ 752 h 950"/>
                <a:gd name="T12" fmla="*/ 455 w 737"/>
                <a:gd name="T13" fmla="*/ 719 h 950"/>
                <a:gd name="T14" fmla="*/ 405 w 737"/>
                <a:gd name="T15" fmla="*/ 702 h 950"/>
                <a:gd name="T16" fmla="*/ 405 w 737"/>
                <a:gd name="T17" fmla="*/ 618 h 950"/>
                <a:gd name="T18" fmla="*/ 489 w 737"/>
                <a:gd name="T19" fmla="*/ 618 h 950"/>
                <a:gd name="T20" fmla="*/ 506 w 737"/>
                <a:gd name="T21" fmla="*/ 667 h 950"/>
                <a:gd name="T22" fmla="*/ 539 w 737"/>
                <a:gd name="T23" fmla="*/ 673 h 950"/>
                <a:gd name="T24" fmla="*/ 737 w 737"/>
                <a:gd name="T25" fmla="*/ 475 h 950"/>
                <a:gd name="T26" fmla="*/ 539 w 737"/>
                <a:gd name="T27" fmla="*/ 277 h 950"/>
                <a:gd name="T28" fmla="*/ 544 w 737"/>
                <a:gd name="T29" fmla="*/ 244 h 950"/>
                <a:gd name="T30" fmla="*/ 594 w 737"/>
                <a:gd name="T31" fmla="*/ 227 h 950"/>
                <a:gd name="T32" fmla="*/ 594 w 737"/>
                <a:gd name="T33" fmla="*/ 143 h 950"/>
                <a:gd name="T34" fmla="*/ 510 w 737"/>
                <a:gd name="T35" fmla="*/ 143 h 950"/>
                <a:gd name="T36" fmla="*/ 493 w 737"/>
                <a:gd name="T37" fmla="*/ 192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7" h="950">
                  <a:moveTo>
                    <a:pt x="493" y="192"/>
                  </a:moveTo>
                  <a:cubicBezTo>
                    <a:pt x="484" y="198"/>
                    <a:pt x="471" y="199"/>
                    <a:pt x="460" y="198"/>
                  </a:cubicBezTo>
                  <a:cubicBezTo>
                    <a:pt x="262" y="0"/>
                    <a:pt x="262" y="0"/>
                    <a:pt x="262" y="0"/>
                  </a:cubicBezTo>
                  <a:cubicBezTo>
                    <a:pt x="0" y="262"/>
                    <a:pt x="0" y="687"/>
                    <a:pt x="262" y="950"/>
                  </a:cubicBezTo>
                  <a:cubicBezTo>
                    <a:pt x="262" y="950"/>
                    <a:pt x="262" y="950"/>
                    <a:pt x="262" y="950"/>
                  </a:cubicBezTo>
                  <a:cubicBezTo>
                    <a:pt x="460" y="752"/>
                    <a:pt x="460" y="752"/>
                    <a:pt x="460" y="752"/>
                  </a:cubicBezTo>
                  <a:cubicBezTo>
                    <a:pt x="461" y="741"/>
                    <a:pt x="460" y="728"/>
                    <a:pt x="455" y="719"/>
                  </a:cubicBezTo>
                  <a:cubicBezTo>
                    <a:pt x="437" y="721"/>
                    <a:pt x="419" y="715"/>
                    <a:pt x="405" y="702"/>
                  </a:cubicBezTo>
                  <a:cubicBezTo>
                    <a:pt x="382" y="679"/>
                    <a:pt x="382" y="641"/>
                    <a:pt x="405" y="618"/>
                  </a:cubicBezTo>
                  <a:cubicBezTo>
                    <a:pt x="428" y="595"/>
                    <a:pt x="466" y="595"/>
                    <a:pt x="489" y="618"/>
                  </a:cubicBezTo>
                  <a:cubicBezTo>
                    <a:pt x="503" y="631"/>
                    <a:pt x="508" y="650"/>
                    <a:pt x="506" y="667"/>
                  </a:cubicBezTo>
                  <a:cubicBezTo>
                    <a:pt x="516" y="673"/>
                    <a:pt x="528" y="674"/>
                    <a:pt x="539" y="673"/>
                  </a:cubicBezTo>
                  <a:cubicBezTo>
                    <a:pt x="737" y="475"/>
                    <a:pt x="737" y="475"/>
                    <a:pt x="737" y="475"/>
                  </a:cubicBezTo>
                  <a:cubicBezTo>
                    <a:pt x="539" y="277"/>
                    <a:pt x="539" y="277"/>
                    <a:pt x="539" y="277"/>
                  </a:cubicBezTo>
                  <a:cubicBezTo>
                    <a:pt x="538" y="266"/>
                    <a:pt x="539" y="253"/>
                    <a:pt x="544" y="244"/>
                  </a:cubicBezTo>
                  <a:cubicBezTo>
                    <a:pt x="562" y="246"/>
                    <a:pt x="581" y="240"/>
                    <a:pt x="594" y="227"/>
                  </a:cubicBezTo>
                  <a:cubicBezTo>
                    <a:pt x="617" y="204"/>
                    <a:pt x="617" y="166"/>
                    <a:pt x="594" y="143"/>
                  </a:cubicBezTo>
                  <a:cubicBezTo>
                    <a:pt x="571" y="120"/>
                    <a:pt x="533" y="120"/>
                    <a:pt x="510" y="143"/>
                  </a:cubicBezTo>
                  <a:cubicBezTo>
                    <a:pt x="497" y="156"/>
                    <a:pt x="491" y="175"/>
                    <a:pt x="493" y="192"/>
                  </a:cubicBezTo>
                  <a:close/>
                </a:path>
              </a:pathLst>
            </a:custGeom>
            <a:solidFill>
              <a:schemeClr val="accent3">
                <a:lumMod val="60000"/>
                <a:lumOff val="4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9" name="Freeform 258">
              <a:extLst>
                <a:ext uri="{FF2B5EF4-FFF2-40B4-BE49-F238E27FC236}">
                  <a16:creationId xmlns:a16="http://schemas.microsoft.com/office/drawing/2014/main" id="{5128958B-A6F3-4853-961A-C0BEC612684A}"/>
                </a:ext>
              </a:extLst>
            </p:cNvPr>
            <p:cNvSpPr>
              <a:spLocks noEditPoints="1"/>
            </p:cNvSpPr>
            <p:nvPr/>
          </p:nvSpPr>
          <p:spPr bwMode="auto">
            <a:xfrm>
              <a:off x="3421463" y="3987300"/>
              <a:ext cx="344547" cy="352201"/>
            </a:xfrm>
            <a:custGeom>
              <a:avLst/>
              <a:gdLst>
                <a:gd name="T0" fmla="*/ 156 w 176"/>
                <a:gd name="T1" fmla="*/ 0 h 176"/>
                <a:gd name="T2" fmla="*/ 136 w 176"/>
                <a:gd name="T3" fmla="*/ 20 h 176"/>
                <a:gd name="T4" fmla="*/ 152 w 176"/>
                <a:gd name="T5" fmla="*/ 40 h 176"/>
                <a:gd name="T6" fmla="*/ 152 w 176"/>
                <a:gd name="T7" fmla="*/ 84 h 176"/>
                <a:gd name="T8" fmla="*/ 108 w 176"/>
                <a:gd name="T9" fmla="*/ 84 h 176"/>
                <a:gd name="T10" fmla="*/ 88 w 176"/>
                <a:gd name="T11" fmla="*/ 68 h 176"/>
                <a:gd name="T12" fmla="*/ 68 w 176"/>
                <a:gd name="T13" fmla="*/ 84 h 176"/>
                <a:gd name="T14" fmla="*/ 20 w 176"/>
                <a:gd name="T15" fmla="*/ 84 h 176"/>
                <a:gd name="T16" fmla="*/ 16 w 176"/>
                <a:gd name="T17" fmla="*/ 88 h 176"/>
                <a:gd name="T18" fmla="*/ 16 w 176"/>
                <a:gd name="T19" fmla="*/ 136 h 176"/>
                <a:gd name="T20" fmla="*/ 0 w 176"/>
                <a:gd name="T21" fmla="*/ 156 h 176"/>
                <a:gd name="T22" fmla="*/ 20 w 176"/>
                <a:gd name="T23" fmla="*/ 176 h 176"/>
                <a:gd name="T24" fmla="*/ 40 w 176"/>
                <a:gd name="T25" fmla="*/ 156 h 176"/>
                <a:gd name="T26" fmla="*/ 24 w 176"/>
                <a:gd name="T27" fmla="*/ 136 h 176"/>
                <a:gd name="T28" fmla="*/ 24 w 176"/>
                <a:gd name="T29" fmla="*/ 92 h 176"/>
                <a:gd name="T30" fmla="*/ 68 w 176"/>
                <a:gd name="T31" fmla="*/ 92 h 176"/>
                <a:gd name="T32" fmla="*/ 88 w 176"/>
                <a:gd name="T33" fmla="*/ 108 h 176"/>
                <a:gd name="T34" fmla="*/ 108 w 176"/>
                <a:gd name="T35" fmla="*/ 92 h 176"/>
                <a:gd name="T36" fmla="*/ 156 w 176"/>
                <a:gd name="T37" fmla="*/ 92 h 176"/>
                <a:gd name="T38" fmla="*/ 160 w 176"/>
                <a:gd name="T39" fmla="*/ 88 h 176"/>
                <a:gd name="T40" fmla="*/ 160 w 176"/>
                <a:gd name="T41" fmla="*/ 40 h 176"/>
                <a:gd name="T42" fmla="*/ 176 w 176"/>
                <a:gd name="T43" fmla="*/ 20 h 176"/>
                <a:gd name="T44" fmla="*/ 156 w 176"/>
                <a:gd name="T45" fmla="*/ 0 h 176"/>
                <a:gd name="T46" fmla="*/ 32 w 176"/>
                <a:gd name="T47" fmla="*/ 156 h 176"/>
                <a:gd name="T48" fmla="*/ 20 w 176"/>
                <a:gd name="T49" fmla="*/ 168 h 176"/>
                <a:gd name="T50" fmla="*/ 8 w 176"/>
                <a:gd name="T51" fmla="*/ 156 h 176"/>
                <a:gd name="T52" fmla="*/ 20 w 176"/>
                <a:gd name="T53" fmla="*/ 144 h 176"/>
                <a:gd name="T54" fmla="*/ 32 w 176"/>
                <a:gd name="T55" fmla="*/ 156 h 176"/>
                <a:gd name="T56" fmla="*/ 88 w 176"/>
                <a:gd name="T57" fmla="*/ 100 h 176"/>
                <a:gd name="T58" fmla="*/ 76 w 176"/>
                <a:gd name="T59" fmla="*/ 88 h 176"/>
                <a:gd name="T60" fmla="*/ 88 w 176"/>
                <a:gd name="T61" fmla="*/ 76 h 176"/>
                <a:gd name="T62" fmla="*/ 100 w 176"/>
                <a:gd name="T63" fmla="*/ 88 h 176"/>
                <a:gd name="T64" fmla="*/ 88 w 176"/>
                <a:gd name="T65" fmla="*/ 100 h 176"/>
                <a:gd name="T66" fmla="*/ 156 w 176"/>
                <a:gd name="T67" fmla="*/ 32 h 176"/>
                <a:gd name="T68" fmla="*/ 144 w 176"/>
                <a:gd name="T69" fmla="*/ 20 h 176"/>
                <a:gd name="T70" fmla="*/ 156 w 176"/>
                <a:gd name="T71" fmla="*/ 8 h 176"/>
                <a:gd name="T72" fmla="*/ 168 w 176"/>
                <a:gd name="T73" fmla="*/ 20 h 176"/>
                <a:gd name="T74" fmla="*/ 156 w 176"/>
                <a:gd name="T75"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156" y="0"/>
                  </a:moveTo>
                  <a:cubicBezTo>
                    <a:pt x="145" y="0"/>
                    <a:pt x="136" y="9"/>
                    <a:pt x="136" y="20"/>
                  </a:cubicBezTo>
                  <a:cubicBezTo>
                    <a:pt x="136" y="30"/>
                    <a:pt x="143" y="38"/>
                    <a:pt x="152" y="40"/>
                  </a:cubicBezTo>
                  <a:cubicBezTo>
                    <a:pt x="152" y="84"/>
                    <a:pt x="152" y="84"/>
                    <a:pt x="152" y="84"/>
                  </a:cubicBezTo>
                  <a:cubicBezTo>
                    <a:pt x="108" y="84"/>
                    <a:pt x="108" y="84"/>
                    <a:pt x="108" y="84"/>
                  </a:cubicBezTo>
                  <a:cubicBezTo>
                    <a:pt x="106" y="75"/>
                    <a:pt x="98" y="68"/>
                    <a:pt x="88" y="68"/>
                  </a:cubicBezTo>
                  <a:cubicBezTo>
                    <a:pt x="78" y="68"/>
                    <a:pt x="70" y="75"/>
                    <a:pt x="68" y="84"/>
                  </a:cubicBezTo>
                  <a:cubicBezTo>
                    <a:pt x="20" y="84"/>
                    <a:pt x="20" y="84"/>
                    <a:pt x="20" y="84"/>
                  </a:cubicBezTo>
                  <a:cubicBezTo>
                    <a:pt x="18" y="84"/>
                    <a:pt x="16" y="86"/>
                    <a:pt x="16" y="88"/>
                  </a:cubicBezTo>
                  <a:cubicBezTo>
                    <a:pt x="16" y="136"/>
                    <a:pt x="16" y="136"/>
                    <a:pt x="16" y="136"/>
                  </a:cubicBezTo>
                  <a:cubicBezTo>
                    <a:pt x="7" y="138"/>
                    <a:pt x="0" y="146"/>
                    <a:pt x="0" y="156"/>
                  </a:cubicBezTo>
                  <a:cubicBezTo>
                    <a:pt x="0" y="167"/>
                    <a:pt x="9" y="176"/>
                    <a:pt x="20" y="176"/>
                  </a:cubicBezTo>
                  <a:cubicBezTo>
                    <a:pt x="31" y="176"/>
                    <a:pt x="40" y="167"/>
                    <a:pt x="40" y="156"/>
                  </a:cubicBezTo>
                  <a:cubicBezTo>
                    <a:pt x="40" y="146"/>
                    <a:pt x="33" y="138"/>
                    <a:pt x="24" y="136"/>
                  </a:cubicBezTo>
                  <a:cubicBezTo>
                    <a:pt x="24" y="92"/>
                    <a:pt x="24" y="92"/>
                    <a:pt x="24" y="92"/>
                  </a:cubicBezTo>
                  <a:cubicBezTo>
                    <a:pt x="68" y="92"/>
                    <a:pt x="68" y="92"/>
                    <a:pt x="68" y="92"/>
                  </a:cubicBezTo>
                  <a:cubicBezTo>
                    <a:pt x="70" y="101"/>
                    <a:pt x="78" y="108"/>
                    <a:pt x="88" y="108"/>
                  </a:cubicBezTo>
                  <a:cubicBezTo>
                    <a:pt x="98" y="108"/>
                    <a:pt x="106" y="101"/>
                    <a:pt x="108" y="92"/>
                  </a:cubicBezTo>
                  <a:cubicBezTo>
                    <a:pt x="156" y="92"/>
                    <a:pt x="156" y="92"/>
                    <a:pt x="156" y="92"/>
                  </a:cubicBezTo>
                  <a:cubicBezTo>
                    <a:pt x="158" y="92"/>
                    <a:pt x="160" y="90"/>
                    <a:pt x="160" y="88"/>
                  </a:cubicBezTo>
                  <a:cubicBezTo>
                    <a:pt x="160" y="40"/>
                    <a:pt x="160" y="40"/>
                    <a:pt x="160" y="40"/>
                  </a:cubicBezTo>
                  <a:cubicBezTo>
                    <a:pt x="169" y="38"/>
                    <a:pt x="176" y="30"/>
                    <a:pt x="176" y="20"/>
                  </a:cubicBezTo>
                  <a:cubicBezTo>
                    <a:pt x="176" y="9"/>
                    <a:pt x="167" y="0"/>
                    <a:pt x="156" y="0"/>
                  </a:cubicBezTo>
                  <a:moveTo>
                    <a:pt x="32" y="156"/>
                  </a:moveTo>
                  <a:cubicBezTo>
                    <a:pt x="32" y="163"/>
                    <a:pt x="27" y="168"/>
                    <a:pt x="20" y="168"/>
                  </a:cubicBezTo>
                  <a:cubicBezTo>
                    <a:pt x="13" y="168"/>
                    <a:pt x="8" y="163"/>
                    <a:pt x="8" y="156"/>
                  </a:cubicBezTo>
                  <a:cubicBezTo>
                    <a:pt x="8" y="149"/>
                    <a:pt x="13" y="144"/>
                    <a:pt x="20" y="144"/>
                  </a:cubicBezTo>
                  <a:cubicBezTo>
                    <a:pt x="27" y="144"/>
                    <a:pt x="32" y="149"/>
                    <a:pt x="32" y="156"/>
                  </a:cubicBezTo>
                  <a:moveTo>
                    <a:pt x="88" y="100"/>
                  </a:moveTo>
                  <a:cubicBezTo>
                    <a:pt x="81" y="100"/>
                    <a:pt x="76" y="95"/>
                    <a:pt x="76" y="88"/>
                  </a:cubicBezTo>
                  <a:cubicBezTo>
                    <a:pt x="76" y="81"/>
                    <a:pt x="81" y="76"/>
                    <a:pt x="88" y="76"/>
                  </a:cubicBezTo>
                  <a:cubicBezTo>
                    <a:pt x="95" y="76"/>
                    <a:pt x="100" y="81"/>
                    <a:pt x="100" y="88"/>
                  </a:cubicBezTo>
                  <a:cubicBezTo>
                    <a:pt x="100" y="95"/>
                    <a:pt x="95" y="100"/>
                    <a:pt x="88" y="100"/>
                  </a:cubicBezTo>
                  <a:moveTo>
                    <a:pt x="156" y="32"/>
                  </a:moveTo>
                  <a:cubicBezTo>
                    <a:pt x="149" y="32"/>
                    <a:pt x="144" y="27"/>
                    <a:pt x="144" y="20"/>
                  </a:cubicBezTo>
                  <a:cubicBezTo>
                    <a:pt x="144" y="13"/>
                    <a:pt x="149" y="8"/>
                    <a:pt x="156" y="8"/>
                  </a:cubicBezTo>
                  <a:cubicBezTo>
                    <a:pt x="163" y="8"/>
                    <a:pt x="168" y="13"/>
                    <a:pt x="168" y="20"/>
                  </a:cubicBezTo>
                  <a:cubicBezTo>
                    <a:pt x="168" y="27"/>
                    <a:pt x="163" y="32"/>
                    <a:pt x="156" y="32"/>
                  </a:cubicBezTo>
                </a:path>
              </a:pathLst>
            </a:custGeom>
            <a:solidFill>
              <a:schemeClr val="accent2">
                <a:lumMod val="50000"/>
              </a:schemeClr>
            </a:solidFill>
            <a:ln>
              <a:noFill/>
            </a:ln>
          </p:spPr>
          <p:txBody>
            <a:bodyPr vert="horz" wrap="square" lIns="60960" tIns="30480" rIns="60960" bIns="30480" numCol="1" anchor="t" anchorCtr="0" compatLnSpc="1">
              <a:prstTxWarp prst="textNoShape">
                <a:avLst/>
              </a:prstTxWarp>
            </a:bodyPr>
            <a:lstStyle/>
            <a:p>
              <a:pPr defTabSz="374923"/>
              <a:endParaRPr lang="uk-UA" sz="738">
                <a:solidFill>
                  <a:srgbClr val="343434"/>
                </a:solidFill>
              </a:endParaRPr>
            </a:p>
          </p:txBody>
        </p:sp>
      </p:grpSp>
      <p:grpSp>
        <p:nvGrpSpPr>
          <p:cNvPr id="21" name="Group 20">
            <a:extLst>
              <a:ext uri="{FF2B5EF4-FFF2-40B4-BE49-F238E27FC236}">
                <a16:creationId xmlns:a16="http://schemas.microsoft.com/office/drawing/2014/main" id="{227CEB8E-98ED-40EB-A460-01060B92B94B}"/>
              </a:ext>
            </a:extLst>
          </p:cNvPr>
          <p:cNvGrpSpPr/>
          <p:nvPr/>
        </p:nvGrpSpPr>
        <p:grpSpPr>
          <a:xfrm>
            <a:off x="-54445" y="1615113"/>
            <a:ext cx="7875513" cy="4847688"/>
            <a:chOff x="-319138" y="1666570"/>
            <a:chExt cx="7875513" cy="4847688"/>
          </a:xfrm>
        </p:grpSpPr>
        <p:cxnSp>
          <p:nvCxnSpPr>
            <p:cNvPr id="32" name="Straight Connector 31">
              <a:extLst>
                <a:ext uri="{FF2B5EF4-FFF2-40B4-BE49-F238E27FC236}">
                  <a16:creationId xmlns:a16="http://schemas.microsoft.com/office/drawing/2014/main" id="{896DCAE6-FA11-4047-8C65-837418784908}"/>
                </a:ext>
              </a:extLst>
            </p:cNvPr>
            <p:cNvCxnSpPr>
              <a:cxnSpLocks/>
            </p:cNvCxnSpPr>
            <p:nvPr/>
          </p:nvCxnSpPr>
          <p:spPr>
            <a:xfrm flipH="1" flipV="1">
              <a:off x="2986675" y="2228361"/>
              <a:ext cx="176994" cy="244920"/>
            </a:xfrm>
            <a:prstGeom prst="line">
              <a:avLst/>
            </a:prstGeom>
            <a:ln w="19050">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AF7B2F4-53AF-4D5C-BB28-DCD810D78579}"/>
                </a:ext>
              </a:extLst>
            </p:cNvPr>
            <p:cNvCxnSpPr>
              <a:cxnSpLocks/>
            </p:cNvCxnSpPr>
            <p:nvPr/>
          </p:nvCxnSpPr>
          <p:spPr>
            <a:xfrm>
              <a:off x="729156" y="2228361"/>
              <a:ext cx="2257236" cy="1490"/>
            </a:xfrm>
            <a:prstGeom prst="line">
              <a:avLst/>
            </a:prstGeom>
            <a:ln w="19050">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59798F5-2363-43DA-9EA6-8A68BA44DE9C}"/>
                </a:ext>
              </a:extLst>
            </p:cNvPr>
            <p:cNvSpPr txBox="1"/>
            <p:nvPr/>
          </p:nvSpPr>
          <p:spPr>
            <a:xfrm>
              <a:off x="-319138" y="1666570"/>
              <a:ext cx="2977124" cy="461665"/>
            </a:xfrm>
            <a:prstGeom prst="rect">
              <a:avLst/>
            </a:prstGeom>
            <a:noFill/>
          </p:spPr>
          <p:txBody>
            <a:bodyPr wrap="square" rtlCol="0">
              <a:spAutoFit/>
            </a:bodyPr>
            <a:lstStyle/>
            <a:p>
              <a:pPr algn="r" defTabSz="914446"/>
              <a:r>
                <a:rPr lang="en-US" sz="2400" dirty="0">
                  <a:solidFill>
                    <a:srgbClr val="0A091B"/>
                  </a:solidFill>
                  <a:latin typeface="Roboto Condensed"/>
                </a:rPr>
                <a:t>product </a:t>
              </a:r>
              <a:r>
                <a:rPr lang="en-US" sz="2400" dirty="0">
                  <a:solidFill>
                    <a:srgbClr val="FF7F50"/>
                  </a:solidFill>
                  <a:latin typeface="Roboto Condensed"/>
                </a:rPr>
                <a:t>orders</a:t>
              </a:r>
              <a:endParaRPr lang="uk-UA" sz="2400" dirty="0">
                <a:solidFill>
                  <a:srgbClr val="FF7F50"/>
                </a:solidFill>
                <a:latin typeface="Roboto Condensed"/>
              </a:endParaRPr>
            </a:p>
          </p:txBody>
        </p:sp>
        <p:sp>
          <p:nvSpPr>
            <p:cNvPr id="35" name="TextBox 34">
              <a:extLst>
                <a:ext uri="{FF2B5EF4-FFF2-40B4-BE49-F238E27FC236}">
                  <a16:creationId xmlns:a16="http://schemas.microsoft.com/office/drawing/2014/main" id="{13EBD15D-2B37-481C-A3E4-82DAA82F44BD}"/>
                </a:ext>
              </a:extLst>
            </p:cNvPr>
            <p:cNvSpPr txBox="1"/>
            <p:nvPr/>
          </p:nvSpPr>
          <p:spPr>
            <a:xfrm>
              <a:off x="5111483" y="6011685"/>
              <a:ext cx="2444892" cy="502573"/>
            </a:xfrm>
            <a:prstGeom prst="rect">
              <a:avLst/>
            </a:prstGeom>
            <a:noFill/>
          </p:spPr>
          <p:txBody>
            <a:bodyPr wrap="square" rtlCol="0">
              <a:spAutoFit/>
            </a:bodyPr>
            <a:lstStyle/>
            <a:p>
              <a:pPr defTabSz="914446"/>
              <a:r>
                <a:rPr lang="en-US" sz="1333" dirty="0">
                  <a:latin typeface="Roboto"/>
                </a:rPr>
                <a:t>Real-time information about product availabilities</a:t>
              </a:r>
              <a:endParaRPr lang="uk-UA" sz="1333" dirty="0">
                <a:latin typeface="Roboto"/>
              </a:endParaRPr>
            </a:p>
          </p:txBody>
        </p:sp>
        <p:sp>
          <p:nvSpPr>
            <p:cNvPr id="36" name="TextBox 35">
              <a:extLst>
                <a:ext uri="{FF2B5EF4-FFF2-40B4-BE49-F238E27FC236}">
                  <a16:creationId xmlns:a16="http://schemas.microsoft.com/office/drawing/2014/main" id="{51F6E8B7-00AC-414D-9E84-4155F4C67A23}"/>
                </a:ext>
              </a:extLst>
            </p:cNvPr>
            <p:cNvSpPr txBox="1"/>
            <p:nvPr/>
          </p:nvSpPr>
          <p:spPr>
            <a:xfrm>
              <a:off x="2594158" y="1855335"/>
              <a:ext cx="492444" cy="230832"/>
            </a:xfrm>
            <a:prstGeom prst="rect">
              <a:avLst/>
            </a:prstGeom>
            <a:noFill/>
          </p:spPr>
          <p:txBody>
            <a:bodyPr wrap="none" rtlCol="0">
              <a:spAutoFit/>
            </a:bodyPr>
            <a:lstStyle/>
            <a:p>
              <a:pPr algn="r"/>
              <a:r>
                <a:rPr lang="en-US" sz="900" i="1" dirty="0"/>
                <a:t>online</a:t>
              </a:r>
            </a:p>
          </p:txBody>
        </p:sp>
      </p:grpSp>
      <p:cxnSp>
        <p:nvCxnSpPr>
          <p:cNvPr id="27" name="Straight Connector 26">
            <a:extLst>
              <a:ext uri="{FF2B5EF4-FFF2-40B4-BE49-F238E27FC236}">
                <a16:creationId xmlns:a16="http://schemas.microsoft.com/office/drawing/2014/main" id="{0FD65598-2C6D-4DDF-B68F-E1635921B195}"/>
              </a:ext>
            </a:extLst>
          </p:cNvPr>
          <p:cNvCxnSpPr>
            <a:cxnSpLocks/>
          </p:cNvCxnSpPr>
          <p:nvPr/>
        </p:nvCxnSpPr>
        <p:spPr>
          <a:xfrm flipH="1" flipV="1">
            <a:off x="5170808" y="5251329"/>
            <a:ext cx="250537" cy="175742"/>
          </a:xfrm>
          <a:prstGeom prst="line">
            <a:avLst/>
          </a:prstGeom>
          <a:ln w="19050">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DFBA6E0-14DE-40FD-8121-3533BF50DB19}"/>
              </a:ext>
            </a:extLst>
          </p:cNvPr>
          <p:cNvSpPr txBox="1"/>
          <p:nvPr/>
        </p:nvSpPr>
        <p:spPr>
          <a:xfrm>
            <a:off x="829215" y="2314506"/>
            <a:ext cx="2257236" cy="707694"/>
          </a:xfrm>
          <a:prstGeom prst="rect">
            <a:avLst/>
          </a:prstGeom>
          <a:noFill/>
        </p:spPr>
        <p:txBody>
          <a:bodyPr wrap="square" rtlCol="0">
            <a:spAutoFit/>
          </a:bodyPr>
          <a:lstStyle/>
          <a:p>
            <a:pPr defTabSz="914446"/>
            <a:r>
              <a:rPr lang="en-US" sz="1333" dirty="0">
                <a:latin typeface="Roboto"/>
              </a:rPr>
              <a:t>Buy or reserve items based on catalogue availability and store locations</a:t>
            </a:r>
            <a:endParaRPr lang="uk-UA" sz="1333" dirty="0">
              <a:latin typeface="Roboto"/>
            </a:endParaRPr>
          </a:p>
        </p:txBody>
      </p:sp>
      <p:sp>
        <p:nvSpPr>
          <p:cNvPr id="31" name="TextBox 30">
            <a:extLst>
              <a:ext uri="{FF2B5EF4-FFF2-40B4-BE49-F238E27FC236}">
                <a16:creationId xmlns:a16="http://schemas.microsoft.com/office/drawing/2014/main" id="{85F6BC5C-1956-42F9-BF65-A3277816A914}"/>
              </a:ext>
            </a:extLst>
          </p:cNvPr>
          <p:cNvSpPr txBox="1"/>
          <p:nvPr/>
        </p:nvSpPr>
        <p:spPr>
          <a:xfrm>
            <a:off x="7780969" y="5602237"/>
            <a:ext cx="498554" cy="230832"/>
          </a:xfrm>
          <a:prstGeom prst="rect">
            <a:avLst/>
          </a:prstGeom>
          <a:noFill/>
        </p:spPr>
        <p:txBody>
          <a:bodyPr wrap="none" rtlCol="0">
            <a:spAutoFit/>
          </a:bodyPr>
          <a:lstStyle/>
          <a:p>
            <a:pPr algn="r"/>
            <a:r>
              <a:rPr lang="en-US" sz="900" i="1" dirty="0"/>
              <a:t>online</a:t>
            </a:r>
          </a:p>
        </p:txBody>
      </p:sp>
      <p:grpSp>
        <p:nvGrpSpPr>
          <p:cNvPr id="23" name="Group 22">
            <a:extLst>
              <a:ext uri="{FF2B5EF4-FFF2-40B4-BE49-F238E27FC236}">
                <a16:creationId xmlns:a16="http://schemas.microsoft.com/office/drawing/2014/main" id="{61842EF6-41B8-4D93-810C-68F0F6DE4898}"/>
              </a:ext>
            </a:extLst>
          </p:cNvPr>
          <p:cNvGrpSpPr/>
          <p:nvPr/>
        </p:nvGrpSpPr>
        <p:grpSpPr>
          <a:xfrm>
            <a:off x="464246" y="5217568"/>
            <a:ext cx="2560380" cy="730917"/>
            <a:chOff x="199553" y="5269025"/>
            <a:chExt cx="2560380" cy="730917"/>
          </a:xfrm>
        </p:grpSpPr>
        <p:sp>
          <p:nvSpPr>
            <p:cNvPr id="24" name="TextBox 23">
              <a:extLst>
                <a:ext uri="{FF2B5EF4-FFF2-40B4-BE49-F238E27FC236}">
                  <a16:creationId xmlns:a16="http://schemas.microsoft.com/office/drawing/2014/main" id="{D6D97A8E-B42A-40D6-A77D-6FD728FE6757}"/>
                </a:ext>
              </a:extLst>
            </p:cNvPr>
            <p:cNvSpPr txBox="1"/>
            <p:nvPr/>
          </p:nvSpPr>
          <p:spPr>
            <a:xfrm>
              <a:off x="199553" y="5538277"/>
              <a:ext cx="2560380" cy="461665"/>
            </a:xfrm>
            <a:prstGeom prst="rect">
              <a:avLst/>
            </a:prstGeom>
            <a:noFill/>
          </p:spPr>
          <p:txBody>
            <a:bodyPr wrap="square" rtlCol="0">
              <a:spAutoFit/>
            </a:bodyPr>
            <a:lstStyle/>
            <a:p>
              <a:pPr defTabSz="914446"/>
              <a:r>
                <a:rPr lang="en-US" sz="2400" dirty="0">
                  <a:solidFill>
                    <a:srgbClr val="0A091B"/>
                  </a:solidFill>
                  <a:latin typeface="Roboto Condensed"/>
                </a:rPr>
                <a:t>order </a:t>
              </a:r>
              <a:r>
                <a:rPr lang="en-US" sz="2400" dirty="0">
                  <a:solidFill>
                    <a:srgbClr val="FF7F50"/>
                  </a:solidFill>
                  <a:latin typeface="Roboto Condensed"/>
                </a:rPr>
                <a:t>processing</a:t>
              </a:r>
              <a:endParaRPr lang="uk-UA" sz="2400" dirty="0">
                <a:solidFill>
                  <a:srgbClr val="FF7F50"/>
                </a:solidFill>
                <a:latin typeface="Roboto Condensed"/>
              </a:endParaRPr>
            </a:p>
          </p:txBody>
        </p:sp>
        <p:cxnSp>
          <p:nvCxnSpPr>
            <p:cNvPr id="25" name="Straight Connector 24">
              <a:extLst>
                <a:ext uri="{FF2B5EF4-FFF2-40B4-BE49-F238E27FC236}">
                  <a16:creationId xmlns:a16="http://schemas.microsoft.com/office/drawing/2014/main" id="{C3C58F40-31F1-460C-AD8C-7F3564CB8B68}"/>
                </a:ext>
              </a:extLst>
            </p:cNvPr>
            <p:cNvCxnSpPr/>
            <p:nvPr/>
          </p:nvCxnSpPr>
          <p:spPr>
            <a:xfrm flipV="1">
              <a:off x="2202738" y="5269025"/>
              <a:ext cx="224126" cy="220193"/>
            </a:xfrm>
            <a:prstGeom prst="line">
              <a:avLst/>
            </a:prstGeom>
            <a:ln w="19050">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B14C28-B5C1-4B70-A5D0-0E857BA727C2}"/>
                </a:ext>
              </a:extLst>
            </p:cNvPr>
            <p:cNvCxnSpPr>
              <a:cxnSpLocks/>
            </p:cNvCxnSpPr>
            <p:nvPr/>
          </p:nvCxnSpPr>
          <p:spPr>
            <a:xfrm>
              <a:off x="319207" y="5493028"/>
              <a:ext cx="1883531" cy="0"/>
            </a:xfrm>
            <a:prstGeom prst="line">
              <a:avLst/>
            </a:prstGeom>
            <a:ln w="19050">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pic>
        <p:nvPicPr>
          <p:cNvPr id="39" name="Picture 38">
            <a:extLst>
              <a:ext uri="{FF2B5EF4-FFF2-40B4-BE49-F238E27FC236}">
                <a16:creationId xmlns:a16="http://schemas.microsoft.com/office/drawing/2014/main" id="{0B82E185-3002-492B-81A1-7971017A59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173" y="1077780"/>
            <a:ext cx="879406" cy="585067"/>
          </a:xfrm>
          <a:prstGeom prst="rect">
            <a:avLst/>
          </a:prstGeom>
        </p:spPr>
      </p:pic>
      <p:sp>
        <p:nvSpPr>
          <p:cNvPr id="44" name="TextBox 43">
            <a:extLst>
              <a:ext uri="{FF2B5EF4-FFF2-40B4-BE49-F238E27FC236}">
                <a16:creationId xmlns:a16="http://schemas.microsoft.com/office/drawing/2014/main" id="{4088B95D-13E1-4B5B-B04C-744937710195}"/>
              </a:ext>
            </a:extLst>
          </p:cNvPr>
          <p:cNvSpPr txBox="1"/>
          <p:nvPr/>
        </p:nvSpPr>
        <p:spPr>
          <a:xfrm>
            <a:off x="2863992" y="5659341"/>
            <a:ext cx="575800" cy="230832"/>
          </a:xfrm>
          <a:prstGeom prst="rect">
            <a:avLst/>
          </a:prstGeom>
          <a:noFill/>
        </p:spPr>
        <p:txBody>
          <a:bodyPr wrap="none" rtlCol="0">
            <a:spAutoFit/>
          </a:bodyPr>
          <a:lstStyle/>
          <a:p>
            <a:pPr algn="r"/>
            <a:r>
              <a:rPr lang="en-US" sz="900" i="1" dirty="0"/>
              <a:t>In-store</a:t>
            </a:r>
          </a:p>
        </p:txBody>
      </p:sp>
      <p:pic>
        <p:nvPicPr>
          <p:cNvPr id="46" name="Picture 45">
            <a:extLst>
              <a:ext uri="{FF2B5EF4-FFF2-40B4-BE49-F238E27FC236}">
                <a16:creationId xmlns:a16="http://schemas.microsoft.com/office/drawing/2014/main" id="{B7DA73AC-EF86-4B2C-8470-CF1955F2C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367" y="4642431"/>
            <a:ext cx="1464076" cy="683724"/>
          </a:xfrm>
          <a:prstGeom prst="rect">
            <a:avLst/>
          </a:prstGeom>
        </p:spPr>
      </p:pic>
      <p:sp>
        <p:nvSpPr>
          <p:cNvPr id="40" name="TextBox 39">
            <a:extLst>
              <a:ext uri="{FF2B5EF4-FFF2-40B4-BE49-F238E27FC236}">
                <a16:creationId xmlns:a16="http://schemas.microsoft.com/office/drawing/2014/main" id="{BB364C32-47E0-4AB3-AE18-54493D15199F}"/>
              </a:ext>
            </a:extLst>
          </p:cNvPr>
          <p:cNvSpPr txBox="1"/>
          <p:nvPr/>
        </p:nvSpPr>
        <p:spPr>
          <a:xfrm>
            <a:off x="526071" y="5958603"/>
            <a:ext cx="2825224" cy="502573"/>
          </a:xfrm>
          <a:prstGeom prst="rect">
            <a:avLst/>
          </a:prstGeom>
          <a:noFill/>
        </p:spPr>
        <p:txBody>
          <a:bodyPr wrap="square" rtlCol="0">
            <a:spAutoFit/>
          </a:bodyPr>
          <a:lstStyle/>
          <a:p>
            <a:pPr defTabSz="914446"/>
            <a:r>
              <a:rPr lang="en-US" sz="1333" dirty="0">
                <a:latin typeface="Roboto"/>
              </a:rPr>
              <a:t>Pick-up and finalize order at the store. Use cross-selling potential.</a:t>
            </a:r>
            <a:endParaRPr lang="uk-UA" sz="1333" dirty="0">
              <a:latin typeface="Roboto"/>
            </a:endParaRPr>
          </a:p>
        </p:txBody>
      </p:sp>
      <p:cxnSp>
        <p:nvCxnSpPr>
          <p:cNvPr id="45" name="Straight Connector 44">
            <a:extLst>
              <a:ext uri="{FF2B5EF4-FFF2-40B4-BE49-F238E27FC236}">
                <a16:creationId xmlns:a16="http://schemas.microsoft.com/office/drawing/2014/main" id="{9541CECD-F18F-4A7D-9E84-C2B9913FF68C}"/>
              </a:ext>
            </a:extLst>
          </p:cNvPr>
          <p:cNvCxnSpPr>
            <a:cxnSpLocks/>
          </p:cNvCxnSpPr>
          <p:nvPr/>
        </p:nvCxnSpPr>
        <p:spPr>
          <a:xfrm>
            <a:off x="5421394" y="5423261"/>
            <a:ext cx="1883531" cy="0"/>
          </a:xfrm>
          <a:prstGeom prst="line">
            <a:avLst/>
          </a:prstGeom>
          <a:ln w="19050">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1558A46-C50D-4084-9979-35BE5C9DE4CA}"/>
              </a:ext>
            </a:extLst>
          </p:cNvPr>
          <p:cNvSpPr txBox="1"/>
          <p:nvPr/>
        </p:nvSpPr>
        <p:spPr>
          <a:xfrm>
            <a:off x="5350470" y="5440499"/>
            <a:ext cx="2650530" cy="461665"/>
          </a:xfrm>
          <a:prstGeom prst="rect">
            <a:avLst/>
          </a:prstGeom>
          <a:noFill/>
        </p:spPr>
        <p:txBody>
          <a:bodyPr wrap="square" rtlCol="0">
            <a:spAutoFit/>
          </a:bodyPr>
          <a:lstStyle/>
          <a:p>
            <a:pPr defTabSz="914446"/>
            <a:r>
              <a:rPr lang="en-US" sz="2400" dirty="0">
                <a:solidFill>
                  <a:srgbClr val="0A091B"/>
                </a:solidFill>
                <a:latin typeface="Roboto Condensed"/>
              </a:rPr>
              <a:t>stock </a:t>
            </a:r>
            <a:r>
              <a:rPr lang="en-US" sz="2400" dirty="0">
                <a:solidFill>
                  <a:srgbClr val="FF7F50"/>
                </a:solidFill>
                <a:latin typeface="Roboto Condensed"/>
              </a:rPr>
              <a:t>information</a:t>
            </a:r>
            <a:endParaRPr lang="uk-UA" sz="2400" dirty="0">
              <a:solidFill>
                <a:srgbClr val="FF7F50"/>
              </a:solidFill>
              <a:latin typeface="Roboto Condensed"/>
            </a:endParaRPr>
          </a:p>
        </p:txBody>
      </p:sp>
      <p:pic>
        <p:nvPicPr>
          <p:cNvPr id="51" name="Picture 50">
            <a:extLst>
              <a:ext uri="{FF2B5EF4-FFF2-40B4-BE49-F238E27FC236}">
                <a16:creationId xmlns:a16="http://schemas.microsoft.com/office/drawing/2014/main" id="{D8BF73D8-7FF8-43C2-8E7A-3B07EBA0F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7865" y="4741088"/>
            <a:ext cx="879406" cy="585067"/>
          </a:xfrm>
          <a:prstGeom prst="rect">
            <a:avLst/>
          </a:prstGeom>
        </p:spPr>
      </p:pic>
    </p:spTree>
    <p:extLst>
      <p:ext uri="{BB962C8B-B14F-4D97-AF65-F5344CB8AC3E}">
        <p14:creationId xmlns:p14="http://schemas.microsoft.com/office/powerpoint/2010/main" val="2517498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08A78EB-19AA-460E-87B3-5F8E2FE620F4}"/>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227" t="17818" r="227" b="37158"/>
          <a:stretch/>
        </p:blipFill>
        <p:spPr>
          <a:xfrm>
            <a:off x="0" y="0"/>
            <a:ext cx="7884000" cy="5364000"/>
          </a:xfrm>
        </p:spPr>
      </p:pic>
      <p:sp>
        <p:nvSpPr>
          <p:cNvPr id="3" name="Text Placeholder 2">
            <a:extLst>
              <a:ext uri="{FF2B5EF4-FFF2-40B4-BE49-F238E27FC236}">
                <a16:creationId xmlns:a16="http://schemas.microsoft.com/office/drawing/2014/main" id="{D942AA17-72AE-478C-B0FF-0669F3DE5CB1}"/>
              </a:ext>
            </a:extLst>
          </p:cNvPr>
          <p:cNvSpPr>
            <a:spLocks noGrp="1"/>
          </p:cNvSpPr>
          <p:nvPr>
            <p:ph type="body" sz="quarter" idx="12"/>
          </p:nvPr>
        </p:nvSpPr>
        <p:spPr/>
        <p:txBody>
          <a:bodyPr/>
          <a:lstStyle/>
          <a:p>
            <a:endParaRPr lang="de-AT" dirty="0"/>
          </a:p>
        </p:txBody>
      </p:sp>
      <p:sp>
        <p:nvSpPr>
          <p:cNvPr id="4" name="Title 3">
            <a:extLst>
              <a:ext uri="{FF2B5EF4-FFF2-40B4-BE49-F238E27FC236}">
                <a16:creationId xmlns:a16="http://schemas.microsoft.com/office/drawing/2014/main" id="{7722F738-29E7-4B85-B1FF-FC34E6B26853}"/>
              </a:ext>
            </a:extLst>
          </p:cNvPr>
          <p:cNvSpPr>
            <a:spLocks noGrp="1"/>
          </p:cNvSpPr>
          <p:nvPr>
            <p:ph type="title"/>
          </p:nvPr>
        </p:nvSpPr>
        <p:spPr/>
        <p:txBody>
          <a:bodyPr/>
          <a:lstStyle/>
          <a:p>
            <a:r>
              <a:rPr lang="de-DE" dirty="0"/>
              <a:t>A </a:t>
            </a:r>
            <a:r>
              <a:rPr lang="de-DE" dirty="0" err="1"/>
              <a:t>seamless</a:t>
            </a:r>
            <a:r>
              <a:rPr lang="de-DE" dirty="0"/>
              <a:t> </a:t>
            </a:r>
            <a:r>
              <a:rPr lang="de-DE" dirty="0" err="1"/>
              <a:t>customer</a:t>
            </a:r>
            <a:r>
              <a:rPr lang="de-DE" dirty="0"/>
              <a:t> </a:t>
            </a:r>
            <a:r>
              <a:rPr lang="de-DE" dirty="0" err="1"/>
              <a:t>journey</a:t>
            </a:r>
            <a:endParaRPr lang="de-AT" dirty="0"/>
          </a:p>
        </p:txBody>
      </p:sp>
    </p:spTree>
    <p:extLst>
      <p:ext uri="{BB962C8B-B14F-4D97-AF65-F5344CB8AC3E}">
        <p14:creationId xmlns:p14="http://schemas.microsoft.com/office/powerpoint/2010/main" val="3555138242"/>
      </p:ext>
    </p:extLst>
  </p:cSld>
  <p:clrMapOvr>
    <a:masterClrMapping/>
  </p:clrMapOvr>
</p:sld>
</file>

<file path=ppt/theme/theme1.xml><?xml version="1.0" encoding="utf-8"?>
<a:theme xmlns:a="http://schemas.openxmlformats.org/drawingml/2006/main" name="Folienmaster_NTS_16_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C77060B7-308A-4187-95B4-F4590AEF204C}" vid="{48D17A58-4F4A-4BF0-ABD9-1B4B6B0AD4E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77060B7-308A-4187-95B4-F4590AEF204C}" vid="{57F722A3-EC08-41EC-B113-CCCB629CEE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1d6cc88a-c372-4ae8-96d2-3def535ea0d6">
      <Terms xmlns="http://schemas.microsoft.com/office/infopath/2007/PartnerControls"/>
    </TaxKeywordTaxHTField>
    <_Status xmlns="http://schemas.microsoft.com/sharepoint/v3/fields">Not Started</_Status>
    <Sensitivity xmlns="1d6cc88a-c372-4ae8-96d2-3def535ea0d6">Internal</Sensitivity>
    <TaxCatchAll xmlns="1d6cc88a-c372-4ae8-96d2-3def535ea0d6"/>
    <NTS_x0020_Version xmlns="1d6cc88a-c372-4ae8-96d2-3def535ea0d6" xsi:nil="true"/>
    <Validity_x0020_Date xmlns="1d6cc88a-c372-4ae8-96d2-3def535ea0d6" xsi:nil="true"/>
    <_dlc_DocId xmlns="1d6cc88a-c372-4ae8-96d2-3def535ea0d6">NTS-6CCB3577</_dlc_DocId>
    <_dlc_DocIdUrl xmlns="1d6cc88a-c372-4ae8-96d2-3def535ea0d6">
      <Url>https://sharepoint.ntswincash.com/sites/accounts/262/_layouts/15/DocIdRedir.aspx?ID=NTS-6CCB3577</Url>
      <Description>NTS-6CCB3577</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NTS Default Document" ma:contentTypeID="0x010100A797BFE116BAB74AAE5576ED65F78821004AB87974E9A9274F9D6F70A7D0F61525" ma:contentTypeVersion="0" ma:contentTypeDescription="" ma:contentTypeScope="" ma:versionID="80e7ce089322dc55629a0de0518aae7d">
  <xsd:schema xmlns:xsd="http://www.w3.org/2001/XMLSchema" xmlns:xs="http://www.w3.org/2001/XMLSchema" xmlns:p="http://schemas.microsoft.com/office/2006/metadata/properties" xmlns:ns2="http://schemas.microsoft.com/sharepoint/v3/fields" xmlns:ns3="1d6cc88a-c372-4ae8-96d2-3def535ea0d6" targetNamespace="http://schemas.microsoft.com/office/2006/metadata/properties" ma:root="true" ma:fieldsID="989068c48bc176d783b14953c67d87a5" ns2:_="" ns3:_="">
    <xsd:import namespace="http://schemas.microsoft.com/sharepoint/v3/fields"/>
    <xsd:import namespace="1d6cc88a-c372-4ae8-96d2-3def535ea0d6"/>
    <xsd:element name="properties">
      <xsd:complexType>
        <xsd:sequence>
          <xsd:element name="documentManagement">
            <xsd:complexType>
              <xsd:all>
                <xsd:element ref="ns3:Validity_x0020_Date" minOccurs="0"/>
                <xsd:element ref="ns2:_Status" minOccurs="0"/>
                <xsd:element ref="ns3:NTS_x0020_Version" minOccurs="0"/>
                <xsd:element ref="ns3:Sensitivity" minOccurs="0"/>
                <xsd:element ref="ns3:_dlc_DocIdUrl" minOccurs="0"/>
                <xsd:element ref="ns3:_dlc_DocIdPersistId" minOccurs="0"/>
                <xsd:element ref="ns3:_dlc_DocId" minOccurs="0"/>
                <xsd:element ref="ns3:TaxKeywordTaxHTField" minOccurs="0"/>
                <xsd:element ref="ns3:TaxCatchAll" minOccurs="0"/>
                <xsd:element ref="ns3: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5"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1d6cc88a-c372-4ae8-96d2-3def535ea0d6" elementFormDefault="qualified">
    <xsd:import namespace="http://schemas.microsoft.com/office/2006/documentManagement/types"/>
    <xsd:import namespace="http://schemas.microsoft.com/office/infopath/2007/PartnerControls"/>
    <xsd:element name="Validity_x0020_Date" ma:index="4" nillable="true" ma:displayName="Validity Date" ma:description="Defines the time when a document gets valid." ma:format="DateOnly" ma:internalName="Validity_x0020_Date">
      <xsd:simpleType>
        <xsd:restriction base="dms:DateTime"/>
      </xsd:simpleType>
    </xsd:element>
    <xsd:element name="NTS_x0020_Version" ma:index="6" nillable="true" ma:displayName="NTS Version" ma:internalName="NTS_x0020_Version">
      <xsd:simpleType>
        <xsd:restriction base="dms:Text">
          <xsd:maxLength value="255"/>
        </xsd:restriction>
      </xsd:simpleType>
    </xsd:element>
    <xsd:element name="Sensitivity" ma:index="7" nillable="true" ma:displayName="Sensitivity" ma:default="Internal" ma:description="Describes the group of users who are allowed to access the document.&#10;Internal ... Customer is not allowed to get the file&#10;External ... Customer is allowed to get the file" ma:format="Dropdown" ma:internalName="Sensitivity">
      <xsd:simpleType>
        <xsd:restriction base="dms:Choice">
          <xsd:enumeration value="Internal"/>
          <xsd:enumeration value="External"/>
        </xsd:restriction>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_dlc_DocId" ma:index="17" nillable="true" ma:displayName="Document ID Value" ma:description="The value of the document ID assigned to this item." ma:internalName="_dlc_DocId" ma:readOnly="true">
      <xsd:simpleType>
        <xsd:restriction base="dms:Text"/>
      </xsd:simpleType>
    </xsd:element>
    <xsd:element name="TaxKeywordTaxHTField" ma:index="18" nillable="true" ma:taxonomy="true" ma:internalName="TaxKeywordTaxHTField" ma:taxonomyFieldName="TaxKeyword" ma:displayName="Enterprise Keywords" ma:fieldId="{23f27201-bee3-471e-b2e7-b64fd8b7ca38}" ma:taxonomyMulti="true" ma:sspId="b831c290-9f96-4b14-b17b-215cf4a77d94" ma:termSetId="00000000-0000-0000-0000-000000000000" ma:anchorId="00000000-0000-0000-0000-000000000000" ma:open="true" ma:isKeyword="true">
      <xsd:complexType>
        <xsd:sequence>
          <xsd:element ref="pc:Terms" minOccurs="0" maxOccurs="1"/>
        </xsd:sequence>
      </xsd:complexType>
    </xsd:element>
    <xsd:element name="TaxCatchAll" ma:index="19" nillable="true" ma:displayName="Taxonomy Catch All Column" ma:hidden="true" ma:list="{be8cd42a-1416-4ac5-b0a3-b4d4d8ef1f07}" ma:internalName="TaxCatchAll" ma:showField="CatchAllData" ma:web="1d6cc88a-c372-4ae8-96d2-3def535ea0d6">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be8cd42a-1416-4ac5-b0a3-b4d4d8ef1f07}" ma:internalName="TaxCatchAllLabel" ma:readOnly="true" ma:showField="CatchAllDataLabel" ma:web="1d6cc88a-c372-4ae8-96d2-3def535ea0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 ma:displayName="Author"/>
        <xsd:element ref="dcterms:created" minOccurs="0" maxOccurs="1"/>
        <xsd:element ref="dc:identifier" minOccurs="0" maxOccurs="1"/>
        <xsd:element name="contentType" minOccurs="0" maxOccurs="1" type="xsd:string" ma:index="13" ma:displayName="Content Type"/>
        <xsd:element ref="dc:title" minOccurs="0" maxOccurs="1" ma:index="0" ma:displayName="Title"/>
        <xsd:element ref="dc:subject" minOccurs="0" maxOccurs="1"/>
        <xsd:element ref="dc:description" minOccurs="0" maxOccurs="1" ma:index="8" ma:displayName="Comments"/>
        <xsd:element name="keywords" minOccurs="0" maxOccurs="1" type="xsd:string"/>
        <xsd:element ref="dc:language" minOccurs="0" maxOccurs="1"/>
        <xsd:element name="category" minOccurs="0" maxOccurs="1" type="xsd:string" ma:index="3" ma:displayName="Category"/>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05E801-FD54-4135-9E13-CA1C842218C1}">
  <ds:schemaRefs>
    <ds:schemaRef ds:uri="http://schemas.microsoft.com/office/2006/metadata/properties"/>
    <ds:schemaRef ds:uri="http://schemas.microsoft.com/office/infopath/2007/PartnerControls"/>
    <ds:schemaRef ds:uri="1d6cc88a-c372-4ae8-96d2-3def535ea0d6"/>
    <ds:schemaRef ds:uri="http://schemas.microsoft.com/sharepoint/v3/fields"/>
  </ds:schemaRefs>
</ds:datastoreItem>
</file>

<file path=customXml/itemProps2.xml><?xml version="1.0" encoding="utf-8"?>
<ds:datastoreItem xmlns:ds="http://schemas.openxmlformats.org/officeDocument/2006/customXml" ds:itemID="{25226057-A1E8-4349-B30E-AB78DEC914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1d6cc88a-c372-4ae8-96d2-3def535ea0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36D001-CE70-4789-A1EE-8E1D95E830D4}">
  <ds:schemaRefs>
    <ds:schemaRef ds:uri="http://schemas.microsoft.com/sharepoint/events"/>
  </ds:schemaRefs>
</ds:datastoreItem>
</file>

<file path=customXml/itemProps4.xml><?xml version="1.0" encoding="utf-8"?>
<ds:datastoreItem xmlns:ds="http://schemas.openxmlformats.org/officeDocument/2006/customXml" ds:itemID="{31C78F95-4682-40A7-96B5-B0FF3634B2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NTS Retail Slide Master 16-9</Template>
  <TotalTime>0</TotalTime>
  <Words>584</Words>
  <Application>Microsoft Office PowerPoint</Application>
  <PresentationFormat>Widescreen</PresentationFormat>
  <Paragraphs>132</Paragraphs>
  <Slides>21</Slides>
  <Notes>7</Notes>
  <HiddenSlides>5</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Folienmaster_NTS_16_9</vt:lpstr>
      <vt:lpstr>Custom Design</vt:lpstr>
      <vt:lpstr>PowerPoint Presentation</vt:lpstr>
      <vt:lpstr>PowerPoint Presentation</vt:lpstr>
      <vt:lpstr>PowerPoint Presentation</vt:lpstr>
      <vt:lpstr>PowerPoint Presentation</vt:lpstr>
      <vt:lpstr>PowerPoint Presentation</vt:lpstr>
      <vt:lpstr>PowerPoint Presentation</vt:lpstr>
      <vt:lpstr>Omni-channel use cases</vt:lpstr>
      <vt:lpstr>Order online &amp; pick-up in store (click &amp; collect)</vt:lpstr>
      <vt:lpstr>A seamless customer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Click &amp; collect process</vt:lpstr>
      <vt:lpstr>Your benefits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Seamless customer journey</dc:title>
  <dc:creator>Rudolf Krammer (RK 2020)</dc:creator>
  <cp:lastModifiedBy>Rudolf Krammer (RK 2020)</cp:lastModifiedBy>
  <cp:revision>72</cp:revision>
  <dcterms:created xsi:type="dcterms:W3CDTF">2018-11-21T12:57:34Z</dcterms:created>
  <dcterms:modified xsi:type="dcterms:W3CDTF">2019-05-03T06:07:08Z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0x010100A797BFE116BAB74AAE5576ED65F78821004AB87974E9A9274F9D6F70A7D0F61525</vt:lpwstr>
  </property>
  <property fmtid="{D5CDD505-2E9C-101B-9397-08002B2CF9AE}" pid="3" name="TaxKeyword">
    <vt:lpwstr/>
  </property>
  <property fmtid="{D5CDD505-2E9C-101B-9397-08002B2CF9AE}" pid="4" name="_dlc_DocIdItemGuid">
    <vt:lpwstr>12351f89-11d3-4810-95df-73f1a5e3f116</vt:lpwstr>
  </property>
</Properties>
</file>